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0" r:id="rId6"/>
    <p:sldId id="271" r:id="rId7"/>
    <p:sldId id="267" r:id="rId8"/>
    <p:sldId id="264" r:id="rId9"/>
    <p:sldId id="265" r:id="rId10"/>
    <p:sldId id="266" r:id="rId11"/>
  </p:sldIdLst>
  <p:sldSz cx="12192000" cy="6858000"/>
  <p:notesSz cx="7104063" cy="10234613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Darker Grotesque" panose="020B0604020202020204" charset="0"/>
      <p:regular r:id="rId17"/>
      <p:bold r:id="rId18"/>
    </p:embeddedFont>
    <p:embeddedFont>
      <p:font typeface="Darker Grotesque ExtraBold" panose="020B0604020202020204" charset="0"/>
      <p:bold r:id="rId19"/>
    </p:embeddedFont>
    <p:embeddedFont>
      <p:font typeface="Darker Grotesque Medium" panose="020B0604020202020204" charset="0"/>
      <p:regular r:id="rId20"/>
      <p:bold r:id="rId21"/>
    </p:embeddedFont>
    <p:embeddedFont>
      <p:font typeface="Libre Franklin" panose="020B0604020202020204" pitchFamily="2" charset="0"/>
      <p:regular r:id="rId22"/>
      <p:bold r:id="rId23"/>
      <p:italic r:id="rId24"/>
      <p:boldItalic r:id="rId25"/>
    </p:embeddedFont>
    <p:embeddedFont>
      <p:font typeface="Libre Franklin Black" panose="020B0604020202020204" pitchFamily="2" charset="0"/>
      <p:bold r:id="rId26"/>
      <p:boldItalic r:id="rId27"/>
    </p:embeddedFont>
    <p:embeddedFont>
      <p:font typeface="Libre Franklin ExtraBold" pitchFamily="2" charset="0"/>
      <p:bold r:id="rId28"/>
      <p:boldItalic r:id="rId29"/>
    </p:embeddedFont>
    <p:embeddedFont>
      <p:font typeface="Libre Franklin Medium" panose="020B0604020202020204" pitchFamily="2" charset="0"/>
      <p:regular r:id="rId30"/>
      <p:bold r:id="rId31"/>
      <p:italic r:id="rId32"/>
      <p:boldItalic r:id="rId33"/>
    </p:embeddedFont>
    <p:embeddedFont>
      <p:font typeface="Roboto Condensed Light" panose="020B0604020202020204" pitchFamily="2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wRD4ul2UaKhP7YTubtAm71fBq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812" y="0"/>
            <a:ext cx="3078290" cy="51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1584" y="1279287"/>
            <a:ext cx="6140577" cy="345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0" name="Google Shape;22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Google Shape;26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6" name="Google Shape;26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p3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7" name="Google Shape;22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3" name="Google Shape;225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0" name="Google Shape;22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217431a9a31_0_3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4" name="Google Shape;2294;g217431a9a31_0_3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8:notes"/>
          <p:cNvSpPr txBox="1">
            <a:spLocks noGrp="1"/>
          </p:cNvSpPr>
          <p:nvPr>
            <p:ph type="body" idx="1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7" name="Google Shape;23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217431a9a31_0_1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4" name="Google Shape;2394;g217431a9a31_0_1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6" name="Google Shape;2406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1" name="Google Shape;258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2"/>
          <p:cNvSpPr/>
          <p:nvPr/>
        </p:nvSpPr>
        <p:spPr>
          <a:xfrm rot="-5400000">
            <a:off x="5299736" y="6439203"/>
            <a:ext cx="160143" cy="160123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2"/>
          <p:cNvSpPr/>
          <p:nvPr/>
        </p:nvSpPr>
        <p:spPr>
          <a:xfrm rot="2700000">
            <a:off x="708805" y="166317"/>
            <a:ext cx="200624" cy="20062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/>
          <p:nvPr/>
        </p:nvSpPr>
        <p:spPr>
          <a:xfrm>
            <a:off x="5576207" y="6428003"/>
            <a:ext cx="182508" cy="182533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2"/>
          <p:cNvSpPr/>
          <p:nvPr/>
        </p:nvSpPr>
        <p:spPr>
          <a:xfrm flipH="1">
            <a:off x="419060" y="6490191"/>
            <a:ext cx="780123" cy="10623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12"/>
          <p:cNvGrpSpPr/>
          <p:nvPr/>
        </p:nvGrpSpPr>
        <p:grpSpPr>
          <a:xfrm rot="-2532444">
            <a:off x="3743202" y="6190459"/>
            <a:ext cx="726605" cy="705701"/>
            <a:chOff x="493977" y="4202564"/>
            <a:chExt cx="544967" cy="529289"/>
          </a:xfrm>
        </p:grpSpPr>
        <p:sp>
          <p:nvSpPr>
            <p:cNvPr id="18" name="Google Shape;18;p1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12"/>
          <p:cNvGrpSpPr/>
          <p:nvPr/>
        </p:nvGrpSpPr>
        <p:grpSpPr>
          <a:xfrm flipH="1">
            <a:off x="204725" y="152771"/>
            <a:ext cx="372841" cy="346405"/>
            <a:chOff x="6672" y="3464315"/>
            <a:chExt cx="279631" cy="259804"/>
          </a:xfrm>
        </p:grpSpPr>
        <p:sp>
          <p:nvSpPr>
            <p:cNvPr id="34" name="Google Shape;34;p1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3;p12"/>
          <p:cNvGrpSpPr/>
          <p:nvPr/>
        </p:nvGrpSpPr>
        <p:grpSpPr>
          <a:xfrm>
            <a:off x="11714397" y="6167297"/>
            <a:ext cx="209078" cy="438962"/>
            <a:chOff x="1567241" y="4124225"/>
            <a:chExt cx="213026" cy="447251"/>
          </a:xfrm>
        </p:grpSpPr>
        <p:sp>
          <p:nvSpPr>
            <p:cNvPr id="44" name="Google Shape;44;p1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2"/>
          <p:cNvSpPr/>
          <p:nvPr/>
        </p:nvSpPr>
        <p:spPr>
          <a:xfrm flipH="1">
            <a:off x="11826988" y="2636317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12"/>
          <p:cNvGrpSpPr/>
          <p:nvPr/>
        </p:nvGrpSpPr>
        <p:grpSpPr>
          <a:xfrm flipH="1">
            <a:off x="11825881" y="3476767"/>
            <a:ext cx="181200" cy="520379"/>
            <a:chOff x="179009" y="2072968"/>
            <a:chExt cx="190870" cy="548151"/>
          </a:xfrm>
        </p:grpSpPr>
        <p:sp>
          <p:nvSpPr>
            <p:cNvPr id="48" name="Google Shape;48;p1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12"/>
          <p:cNvSpPr/>
          <p:nvPr/>
        </p:nvSpPr>
        <p:spPr>
          <a:xfrm rot="5400000" flipH="1">
            <a:off x="191360" y="5048044"/>
            <a:ext cx="399573" cy="40030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12"/>
          <p:cNvGrpSpPr/>
          <p:nvPr/>
        </p:nvGrpSpPr>
        <p:grpSpPr>
          <a:xfrm flipH="1">
            <a:off x="205389" y="2927344"/>
            <a:ext cx="181200" cy="520379"/>
            <a:chOff x="179009" y="2072968"/>
            <a:chExt cx="190870" cy="548151"/>
          </a:xfrm>
        </p:grpSpPr>
        <p:sp>
          <p:nvSpPr>
            <p:cNvPr id="52" name="Google Shape;52;p1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54;p12"/>
          <p:cNvGrpSpPr/>
          <p:nvPr/>
        </p:nvGrpSpPr>
        <p:grpSpPr>
          <a:xfrm rot="-5400000">
            <a:off x="11502623" y="75208"/>
            <a:ext cx="183195" cy="525087"/>
            <a:chOff x="8846561" y="2782361"/>
            <a:chExt cx="154517" cy="442886"/>
          </a:xfrm>
        </p:grpSpPr>
        <p:sp>
          <p:nvSpPr>
            <p:cNvPr id="55" name="Google Shape;55;p1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57;p12"/>
          <p:cNvGrpSpPr/>
          <p:nvPr/>
        </p:nvGrpSpPr>
        <p:grpSpPr>
          <a:xfrm>
            <a:off x="11763995" y="1668241"/>
            <a:ext cx="214812" cy="350245"/>
            <a:chOff x="8814523" y="4301099"/>
            <a:chExt cx="181204" cy="295450"/>
          </a:xfrm>
        </p:grpSpPr>
        <p:sp>
          <p:nvSpPr>
            <p:cNvPr id="58" name="Google Shape;58;p1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12"/>
          <p:cNvSpPr/>
          <p:nvPr/>
        </p:nvSpPr>
        <p:spPr>
          <a:xfrm rot="5400000">
            <a:off x="11418791" y="5025081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 rot="2464182">
            <a:off x="2174076" y="6442979"/>
            <a:ext cx="200649" cy="200649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6197219" y="6311979"/>
            <a:ext cx="200649" cy="201055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2997872" y="166317"/>
            <a:ext cx="200632" cy="200632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2"/>
          <p:cNvSpPr/>
          <p:nvPr/>
        </p:nvSpPr>
        <p:spPr>
          <a:xfrm rot="5400000">
            <a:off x="6873892" y="6174348"/>
            <a:ext cx="476332" cy="476332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/>
          <p:nvPr/>
        </p:nvSpPr>
        <p:spPr>
          <a:xfrm rot="5400129">
            <a:off x="10824695" y="6156165"/>
            <a:ext cx="460997" cy="460972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/>
          <p:nvPr/>
        </p:nvSpPr>
        <p:spPr>
          <a:xfrm rot="10800000">
            <a:off x="1718828" y="6438772"/>
            <a:ext cx="209073" cy="209073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/>
          <p:nvPr/>
        </p:nvSpPr>
        <p:spPr>
          <a:xfrm rot="151">
            <a:off x="6770915" y="249049"/>
            <a:ext cx="395163" cy="39515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9352207" y="6365703"/>
            <a:ext cx="228699" cy="22869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8545887" y="182764"/>
            <a:ext cx="200649" cy="200611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2"/>
          <p:cNvSpPr/>
          <p:nvPr/>
        </p:nvSpPr>
        <p:spPr>
          <a:xfrm>
            <a:off x="6237788" y="166316"/>
            <a:ext cx="200629" cy="200629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2"/>
          <p:cNvSpPr/>
          <p:nvPr/>
        </p:nvSpPr>
        <p:spPr>
          <a:xfrm>
            <a:off x="1197333" y="249685"/>
            <a:ext cx="800243" cy="10904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9175261" y="271443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5182901" y="28318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" name="Google Shape;78;p12"/>
          <p:cNvGrpSpPr/>
          <p:nvPr/>
        </p:nvGrpSpPr>
        <p:grpSpPr>
          <a:xfrm rot="-5376033">
            <a:off x="9878920" y="6359737"/>
            <a:ext cx="214865" cy="350333"/>
            <a:chOff x="8814523" y="4301099"/>
            <a:chExt cx="181204" cy="295450"/>
          </a:xfrm>
        </p:grpSpPr>
        <p:sp>
          <p:nvSpPr>
            <p:cNvPr id="79" name="Google Shape;79;p1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" name="Google Shape;85;p12"/>
          <p:cNvGrpSpPr/>
          <p:nvPr/>
        </p:nvGrpSpPr>
        <p:grpSpPr>
          <a:xfrm rot="2879975">
            <a:off x="28023" y="3995197"/>
            <a:ext cx="726584" cy="705681"/>
            <a:chOff x="493977" y="4202564"/>
            <a:chExt cx="544967" cy="529289"/>
          </a:xfrm>
        </p:grpSpPr>
        <p:sp>
          <p:nvSpPr>
            <p:cNvPr id="86" name="Google Shape;86;p1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2"/>
          <p:cNvSpPr/>
          <p:nvPr/>
        </p:nvSpPr>
        <p:spPr>
          <a:xfrm rot="5400000" flipH="1">
            <a:off x="-94099" y="1660119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 rot="5400000" flipH="1">
            <a:off x="213891" y="5839771"/>
            <a:ext cx="164160" cy="16420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12"/>
          <p:cNvGrpSpPr/>
          <p:nvPr/>
        </p:nvGrpSpPr>
        <p:grpSpPr>
          <a:xfrm rot="-2609567">
            <a:off x="4064341" y="-14336"/>
            <a:ext cx="726661" cy="705757"/>
            <a:chOff x="493977" y="4202564"/>
            <a:chExt cx="544967" cy="529289"/>
          </a:xfrm>
        </p:grpSpPr>
        <p:sp>
          <p:nvSpPr>
            <p:cNvPr id="104" name="Google Shape;104;p1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2"/>
          <p:cNvSpPr/>
          <p:nvPr/>
        </p:nvSpPr>
        <p:spPr>
          <a:xfrm rot="5405778">
            <a:off x="2354304" y="89017"/>
            <a:ext cx="238000" cy="430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2"/>
          <p:cNvSpPr/>
          <p:nvPr/>
        </p:nvSpPr>
        <p:spPr>
          <a:xfrm>
            <a:off x="3493617" y="332617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"/>
          <p:cNvSpPr/>
          <p:nvPr/>
        </p:nvSpPr>
        <p:spPr>
          <a:xfrm>
            <a:off x="7565100" y="152633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"/>
          <p:cNvSpPr/>
          <p:nvPr/>
        </p:nvSpPr>
        <p:spPr>
          <a:xfrm rot="10800000">
            <a:off x="10651945" y="168717"/>
            <a:ext cx="228699" cy="22869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2"/>
          <p:cNvGrpSpPr/>
          <p:nvPr/>
        </p:nvGrpSpPr>
        <p:grpSpPr>
          <a:xfrm flipH="1">
            <a:off x="7733343" y="6346053"/>
            <a:ext cx="372841" cy="346405"/>
            <a:chOff x="6672" y="3464315"/>
            <a:chExt cx="279631" cy="259804"/>
          </a:xfrm>
        </p:grpSpPr>
        <p:sp>
          <p:nvSpPr>
            <p:cNvPr id="124" name="Google Shape;124;p1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12"/>
          <p:cNvSpPr/>
          <p:nvPr/>
        </p:nvSpPr>
        <p:spPr>
          <a:xfrm>
            <a:off x="393557" y="696873"/>
            <a:ext cx="448400" cy="42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2"/>
          <p:cNvSpPr/>
          <p:nvPr/>
        </p:nvSpPr>
        <p:spPr>
          <a:xfrm rot="178">
            <a:off x="11461111" y="898789"/>
            <a:ext cx="500215" cy="500197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2"/>
          <p:cNvSpPr txBox="1">
            <a:spLocks noGrp="1"/>
          </p:cNvSpPr>
          <p:nvPr>
            <p:ph type="ctrTitle"/>
          </p:nvPr>
        </p:nvSpPr>
        <p:spPr>
          <a:xfrm>
            <a:off x="2155200" y="2984600"/>
            <a:ext cx="7881600" cy="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6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5"/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1"/>
          </p:nvPr>
        </p:nvSpPr>
        <p:spPr>
          <a:xfrm>
            <a:off x="2155200" y="4011600"/>
            <a:ext cx="78816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4"/>
            </a:lvl9pPr>
          </a:lstStyle>
          <a:p>
            <a:endParaRPr/>
          </a:p>
        </p:txBody>
      </p:sp>
      <p:grpSp>
        <p:nvGrpSpPr>
          <p:cNvPr id="137" name="Google Shape;137;p12"/>
          <p:cNvGrpSpPr/>
          <p:nvPr/>
        </p:nvGrpSpPr>
        <p:grpSpPr>
          <a:xfrm rot="10800000">
            <a:off x="8050380" y="148036"/>
            <a:ext cx="214860" cy="350325"/>
            <a:chOff x="8814523" y="4301099"/>
            <a:chExt cx="181204" cy="295450"/>
          </a:xfrm>
        </p:grpSpPr>
        <p:sp>
          <p:nvSpPr>
            <p:cNvPr id="138" name="Google Shape;138;p1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"/>
          <p:cNvSpPr/>
          <p:nvPr/>
        </p:nvSpPr>
        <p:spPr>
          <a:xfrm>
            <a:off x="7367" y="-1633"/>
            <a:ext cx="12191959" cy="2538005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2"/>
          <p:cNvSpPr/>
          <p:nvPr/>
        </p:nvSpPr>
        <p:spPr>
          <a:xfrm>
            <a:off x="4918216" y="1459800"/>
            <a:ext cx="2355161" cy="2355189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2"/>
          <p:cNvSpPr/>
          <p:nvPr/>
        </p:nvSpPr>
        <p:spPr>
          <a:xfrm>
            <a:off x="5124829" y="1666427"/>
            <a:ext cx="1941907" cy="194193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2"/>
          <p:cNvSpPr/>
          <p:nvPr/>
        </p:nvSpPr>
        <p:spPr>
          <a:xfrm>
            <a:off x="10953735" y="6527428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2"/>
          <p:cNvSpPr/>
          <p:nvPr/>
        </p:nvSpPr>
        <p:spPr>
          <a:xfrm>
            <a:off x="11201240" y="653046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p22"/>
          <p:cNvGrpSpPr/>
          <p:nvPr/>
        </p:nvGrpSpPr>
        <p:grpSpPr>
          <a:xfrm>
            <a:off x="11795415" y="2937448"/>
            <a:ext cx="206023" cy="590515"/>
            <a:chOff x="8846561" y="2782361"/>
            <a:chExt cx="154517" cy="442886"/>
          </a:xfrm>
        </p:grpSpPr>
        <p:sp>
          <p:nvSpPr>
            <p:cNvPr id="460" name="Google Shape;460;p2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22"/>
          <p:cNvGrpSpPr/>
          <p:nvPr/>
        </p:nvGrpSpPr>
        <p:grpSpPr>
          <a:xfrm>
            <a:off x="11752697" y="4962432"/>
            <a:ext cx="241605" cy="393933"/>
            <a:chOff x="8814523" y="4301099"/>
            <a:chExt cx="181204" cy="295450"/>
          </a:xfrm>
        </p:grpSpPr>
        <p:sp>
          <p:nvSpPr>
            <p:cNvPr id="463" name="Google Shape;463;p2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22"/>
          <p:cNvSpPr/>
          <p:nvPr/>
        </p:nvSpPr>
        <p:spPr>
          <a:xfrm>
            <a:off x="239880" y="2937417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22"/>
          <p:cNvGrpSpPr/>
          <p:nvPr/>
        </p:nvGrpSpPr>
        <p:grpSpPr>
          <a:xfrm>
            <a:off x="238673" y="3876028"/>
            <a:ext cx="206039" cy="591711"/>
            <a:chOff x="179009" y="2072968"/>
            <a:chExt cx="190870" cy="548151"/>
          </a:xfrm>
        </p:grpSpPr>
        <p:sp>
          <p:nvSpPr>
            <p:cNvPr id="471" name="Google Shape;471;p2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22"/>
          <p:cNvGrpSpPr/>
          <p:nvPr/>
        </p:nvGrpSpPr>
        <p:grpSpPr>
          <a:xfrm>
            <a:off x="238667" y="6293087"/>
            <a:ext cx="372841" cy="346405"/>
            <a:chOff x="6672" y="3464315"/>
            <a:chExt cx="279631" cy="259804"/>
          </a:xfrm>
        </p:grpSpPr>
        <p:sp>
          <p:nvSpPr>
            <p:cNvPr id="474" name="Google Shape;474;p2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3" name="Google Shape;483;p22"/>
          <p:cNvSpPr/>
          <p:nvPr/>
        </p:nvSpPr>
        <p:spPr>
          <a:xfrm>
            <a:off x="809320" y="649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2"/>
          <p:cNvSpPr txBox="1">
            <a:spLocks noGrp="1"/>
          </p:cNvSpPr>
          <p:nvPr>
            <p:ph type="title"/>
          </p:nvPr>
        </p:nvSpPr>
        <p:spPr>
          <a:xfrm>
            <a:off x="4700400" y="1666433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485" name="Google Shape;485;p22"/>
          <p:cNvSpPr txBox="1">
            <a:spLocks noGrp="1"/>
          </p:cNvSpPr>
          <p:nvPr>
            <p:ph type="subTitle" idx="1"/>
          </p:nvPr>
        </p:nvSpPr>
        <p:spPr>
          <a:xfrm>
            <a:off x="4290800" y="487726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86" name="Google Shape;486;p22"/>
          <p:cNvSpPr txBox="1">
            <a:spLocks noGrp="1"/>
          </p:cNvSpPr>
          <p:nvPr>
            <p:ph type="title" idx="2"/>
          </p:nvPr>
        </p:nvSpPr>
        <p:spPr>
          <a:xfrm>
            <a:off x="3224200" y="3975683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3"/>
          <p:cNvSpPr/>
          <p:nvPr/>
        </p:nvSpPr>
        <p:spPr>
          <a:xfrm>
            <a:off x="148915" y="6521429"/>
            <a:ext cx="846124" cy="115536"/>
          </a:xfrm>
          <a:custGeom>
            <a:avLst/>
            <a:gdLst/>
            <a:ahLst/>
            <a:cxnLst/>
            <a:rect l="l" t="t" r="r" b="b"/>
            <a:pathLst>
              <a:path w="28957" h="3954" extrusionOk="0">
                <a:moveTo>
                  <a:pt x="2965" y="0"/>
                </a:moveTo>
                <a:lnTo>
                  <a:pt x="1" y="3001"/>
                </a:lnTo>
                <a:lnTo>
                  <a:pt x="513" y="3513"/>
                </a:lnTo>
                <a:lnTo>
                  <a:pt x="2965" y="1036"/>
                </a:lnTo>
                <a:lnTo>
                  <a:pt x="5847" y="3953"/>
                </a:lnTo>
                <a:lnTo>
                  <a:pt x="8716" y="1036"/>
                </a:lnTo>
                <a:lnTo>
                  <a:pt x="11597" y="3953"/>
                </a:lnTo>
                <a:lnTo>
                  <a:pt x="14479" y="1036"/>
                </a:lnTo>
                <a:lnTo>
                  <a:pt x="17348" y="3953"/>
                </a:lnTo>
                <a:lnTo>
                  <a:pt x="20229" y="1036"/>
                </a:lnTo>
                <a:lnTo>
                  <a:pt x="23111" y="3953"/>
                </a:lnTo>
                <a:lnTo>
                  <a:pt x="25980" y="1036"/>
                </a:lnTo>
                <a:lnTo>
                  <a:pt x="28433" y="3513"/>
                </a:lnTo>
                <a:lnTo>
                  <a:pt x="28957" y="3001"/>
                </a:lnTo>
                <a:lnTo>
                  <a:pt x="25980" y="0"/>
                </a:lnTo>
                <a:lnTo>
                  <a:pt x="23111" y="2917"/>
                </a:lnTo>
                <a:lnTo>
                  <a:pt x="20229" y="0"/>
                </a:lnTo>
                <a:lnTo>
                  <a:pt x="17348" y="2917"/>
                </a:lnTo>
                <a:lnTo>
                  <a:pt x="14479" y="0"/>
                </a:lnTo>
                <a:lnTo>
                  <a:pt x="11597" y="2917"/>
                </a:lnTo>
                <a:lnTo>
                  <a:pt x="8716" y="0"/>
                </a:lnTo>
                <a:lnTo>
                  <a:pt x="5847" y="2917"/>
                </a:lnTo>
                <a:lnTo>
                  <a:pt x="29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3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23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492" name="Google Shape;492;p23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23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495" name="Google Shape;495;p2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23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502" name="Google Shape;502;p23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23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23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23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23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3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3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23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24"/>
          <p:cNvGrpSpPr/>
          <p:nvPr/>
        </p:nvGrpSpPr>
        <p:grpSpPr>
          <a:xfrm>
            <a:off x="5362583" y="3315527"/>
            <a:ext cx="2456873" cy="2456831"/>
            <a:chOff x="7132212" y="1057145"/>
            <a:chExt cx="1842655" cy="1842623"/>
          </a:xfrm>
        </p:grpSpPr>
        <p:sp>
          <p:nvSpPr>
            <p:cNvPr id="519" name="Google Shape;519;p24"/>
            <p:cNvSpPr/>
            <p:nvPr/>
          </p:nvSpPr>
          <p:spPr>
            <a:xfrm>
              <a:off x="7132212" y="1057145"/>
              <a:ext cx="1842655" cy="1842623"/>
            </a:xfrm>
            <a:custGeom>
              <a:avLst/>
              <a:gdLst/>
              <a:ahLst/>
              <a:cxnLst/>
              <a:rect l="l" t="t" r="r" b="b"/>
              <a:pathLst>
                <a:path w="57556" h="57555" extrusionOk="0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7186733" y="1111633"/>
              <a:ext cx="1733644" cy="1733644"/>
            </a:xfrm>
            <a:custGeom>
              <a:avLst/>
              <a:gdLst/>
              <a:ahLst/>
              <a:cxnLst/>
              <a:rect l="l" t="t" r="r" b="b"/>
              <a:pathLst>
                <a:path w="54151" h="54151" extrusionOk="0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7241253" y="1166153"/>
              <a:ext cx="1624601" cy="1624601"/>
            </a:xfrm>
            <a:custGeom>
              <a:avLst/>
              <a:gdLst/>
              <a:ahLst/>
              <a:cxnLst/>
              <a:rect l="l" t="t" r="r" b="b"/>
              <a:pathLst>
                <a:path w="50745" h="50745" extrusionOk="0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7295742" y="1220673"/>
              <a:ext cx="1515590" cy="1515590"/>
            </a:xfrm>
            <a:custGeom>
              <a:avLst/>
              <a:gdLst/>
              <a:ahLst/>
              <a:cxnLst/>
              <a:rect l="l" t="t" r="r" b="b"/>
              <a:pathLst>
                <a:path w="47340" h="47340" extrusionOk="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7350646" y="1275546"/>
              <a:ext cx="1406195" cy="1405811"/>
            </a:xfrm>
            <a:custGeom>
              <a:avLst/>
              <a:gdLst/>
              <a:ahLst/>
              <a:cxnLst/>
              <a:rect l="l" t="t" r="r" b="b"/>
              <a:pathLst>
                <a:path w="43923" h="43911" extrusionOk="0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7405135" y="1330066"/>
              <a:ext cx="1296800" cy="1296800"/>
            </a:xfrm>
            <a:custGeom>
              <a:avLst/>
              <a:gdLst/>
              <a:ahLst/>
              <a:cxnLst/>
              <a:rect l="l" t="t" r="r" b="b"/>
              <a:pathLst>
                <a:path w="40506" h="40506" extrusionOk="0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7412754" y="1384522"/>
              <a:ext cx="1234690" cy="1187821"/>
            </a:xfrm>
            <a:custGeom>
              <a:avLst/>
              <a:gdLst/>
              <a:ahLst/>
              <a:cxnLst/>
              <a:rect l="l" t="t" r="r" b="b"/>
              <a:pathLst>
                <a:path w="38566" h="37102" extrusionOk="0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7471853" y="1439170"/>
              <a:ext cx="1121069" cy="1078649"/>
            </a:xfrm>
            <a:custGeom>
              <a:avLst/>
              <a:gdLst/>
              <a:ahLst/>
              <a:cxnLst/>
              <a:rect l="l" t="t" r="r" b="b"/>
              <a:pathLst>
                <a:path w="35017" h="33692" extrusionOk="0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7530535" y="1493626"/>
              <a:ext cx="1007864" cy="969702"/>
            </a:xfrm>
            <a:custGeom>
              <a:avLst/>
              <a:gdLst/>
              <a:ahLst/>
              <a:cxnLst/>
              <a:rect l="l" t="t" r="r" b="b"/>
              <a:pathLst>
                <a:path w="31481" h="30289" extrusionOk="0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7589634" y="1548243"/>
              <a:ext cx="894275" cy="860563"/>
            </a:xfrm>
            <a:custGeom>
              <a:avLst/>
              <a:gdLst/>
              <a:ahLst/>
              <a:cxnLst/>
              <a:rect l="l" t="t" r="r" b="b"/>
              <a:pathLst>
                <a:path w="27933" h="26880" extrusionOk="0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7648317" y="1602795"/>
              <a:ext cx="780686" cy="751136"/>
            </a:xfrm>
            <a:custGeom>
              <a:avLst/>
              <a:gdLst/>
              <a:ahLst/>
              <a:cxnLst/>
              <a:rect l="l" t="t" r="r" b="b"/>
              <a:pathLst>
                <a:path w="24385" h="23462" extrusionOk="0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7707415" y="1657507"/>
              <a:ext cx="667097" cy="641901"/>
            </a:xfrm>
            <a:custGeom>
              <a:avLst/>
              <a:gdLst/>
              <a:ahLst/>
              <a:cxnLst/>
              <a:rect l="l" t="t" r="r" b="b"/>
              <a:pathLst>
                <a:path w="20837" h="20050" extrusionOk="0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7766098" y="1711963"/>
              <a:ext cx="553892" cy="532954"/>
            </a:xfrm>
            <a:custGeom>
              <a:avLst/>
              <a:gdLst/>
              <a:ahLst/>
              <a:cxnLst/>
              <a:rect l="l" t="t" r="r" b="b"/>
              <a:pathLst>
                <a:path w="17301" h="16647" extrusionOk="0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7825196" y="1766707"/>
              <a:ext cx="440302" cy="423687"/>
            </a:xfrm>
            <a:custGeom>
              <a:avLst/>
              <a:gdLst/>
              <a:ahLst/>
              <a:cxnLst/>
              <a:rect l="l" t="t" r="r" b="b"/>
              <a:pathLst>
                <a:path w="13753" h="13234" extrusionOk="0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7644123" y="1598793"/>
              <a:ext cx="789074" cy="759236"/>
            </a:xfrm>
            <a:custGeom>
              <a:avLst/>
              <a:gdLst/>
              <a:ahLst/>
              <a:cxnLst/>
              <a:rect l="l" t="t" r="r" b="b"/>
              <a:pathLst>
                <a:path w="24647" h="23715" extrusionOk="0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24"/>
          <p:cNvSpPr/>
          <p:nvPr/>
        </p:nvSpPr>
        <p:spPr>
          <a:xfrm>
            <a:off x="10304508" y="-3477"/>
            <a:ext cx="1887135" cy="686124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4"/>
          <p:cNvSpPr/>
          <p:nvPr/>
        </p:nvSpPr>
        <p:spPr>
          <a:xfrm>
            <a:off x="10200309" y="3542163"/>
            <a:ext cx="677011" cy="651399"/>
          </a:xfrm>
          <a:custGeom>
            <a:avLst/>
            <a:gdLst/>
            <a:ahLst/>
            <a:cxnLst/>
            <a:rect l="l" t="t" r="r" b="b"/>
            <a:pathLst>
              <a:path w="15860" h="15260" extrusionOk="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4"/>
          <p:cNvSpPr/>
          <p:nvPr/>
        </p:nvSpPr>
        <p:spPr>
          <a:xfrm>
            <a:off x="10290763" y="3626127"/>
            <a:ext cx="502721" cy="483597"/>
          </a:xfrm>
          <a:custGeom>
            <a:avLst/>
            <a:gdLst/>
            <a:ahLst/>
            <a:cxnLst/>
            <a:rect l="l" t="t" r="r" b="b"/>
            <a:pathLst>
              <a:path w="11777" h="11329" extrusionOk="0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4"/>
          <p:cNvSpPr/>
          <p:nvPr/>
        </p:nvSpPr>
        <p:spPr>
          <a:xfrm>
            <a:off x="10340579" y="3709537"/>
            <a:ext cx="369027" cy="316308"/>
          </a:xfrm>
          <a:custGeom>
            <a:avLst/>
            <a:gdLst/>
            <a:ahLst/>
            <a:cxnLst/>
            <a:rect l="l" t="t" r="r" b="b"/>
            <a:pathLst>
              <a:path w="8645" h="7410" extrusionOk="0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4"/>
          <p:cNvSpPr/>
          <p:nvPr/>
        </p:nvSpPr>
        <p:spPr>
          <a:xfrm>
            <a:off x="10452887" y="3793501"/>
            <a:ext cx="172839" cy="148507"/>
          </a:xfrm>
          <a:custGeom>
            <a:avLst/>
            <a:gdLst/>
            <a:ahLst/>
            <a:cxnLst/>
            <a:rect l="l" t="t" r="r" b="b"/>
            <a:pathLst>
              <a:path w="4049" h="3479" extrusionOk="0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4"/>
          <p:cNvSpPr/>
          <p:nvPr/>
        </p:nvSpPr>
        <p:spPr>
          <a:xfrm>
            <a:off x="6826800" y="1360867"/>
            <a:ext cx="4411460" cy="441151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4"/>
          <p:cNvSpPr/>
          <p:nvPr/>
        </p:nvSpPr>
        <p:spPr>
          <a:xfrm>
            <a:off x="7144112" y="1678179"/>
            <a:ext cx="3776876" cy="3776876"/>
          </a:xfrm>
          <a:custGeom>
            <a:avLst/>
            <a:gdLst/>
            <a:ahLst/>
            <a:cxnLst/>
            <a:rect l="l" t="t" r="r" b="b"/>
            <a:pathLst>
              <a:path w="71141" h="71141" extrusionOk="0">
                <a:moveTo>
                  <a:pt x="0" y="1"/>
                </a:moveTo>
                <a:lnTo>
                  <a:pt x="0" y="71140"/>
                </a:lnTo>
                <a:lnTo>
                  <a:pt x="71140" y="71140"/>
                </a:lnTo>
                <a:lnTo>
                  <a:pt x="7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p24"/>
          <p:cNvGrpSpPr/>
          <p:nvPr/>
        </p:nvGrpSpPr>
        <p:grpSpPr>
          <a:xfrm>
            <a:off x="7919961" y="1185441"/>
            <a:ext cx="1094272" cy="70689"/>
            <a:chOff x="7586971" y="1240406"/>
            <a:chExt cx="820704" cy="53017"/>
          </a:xfrm>
        </p:grpSpPr>
        <p:sp>
          <p:nvSpPr>
            <p:cNvPr id="542" name="Google Shape;542;p24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24"/>
          <p:cNvGrpSpPr/>
          <p:nvPr/>
        </p:nvGrpSpPr>
        <p:grpSpPr>
          <a:xfrm>
            <a:off x="9638596" y="5969165"/>
            <a:ext cx="502696" cy="175604"/>
            <a:chOff x="8271932" y="4202530"/>
            <a:chExt cx="652626" cy="227979"/>
          </a:xfrm>
        </p:grpSpPr>
        <p:sp>
          <p:nvSpPr>
            <p:cNvPr id="548" name="Google Shape;548;p24"/>
            <p:cNvSpPr/>
            <p:nvPr/>
          </p:nvSpPr>
          <p:spPr>
            <a:xfrm>
              <a:off x="8696579" y="4202530"/>
              <a:ext cx="227979" cy="227979"/>
            </a:xfrm>
            <a:custGeom>
              <a:avLst/>
              <a:gdLst/>
              <a:ahLst/>
              <a:cxnLst/>
              <a:rect l="l" t="t" r="r" b="b"/>
              <a:pathLst>
                <a:path w="7121" h="7121" extrusionOk="0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8271932" y="4202530"/>
              <a:ext cx="228363" cy="227979"/>
            </a:xfrm>
            <a:custGeom>
              <a:avLst/>
              <a:gdLst/>
              <a:ahLst/>
              <a:cxnLst/>
              <a:rect l="l" t="t" r="r" b="b"/>
              <a:pathLst>
                <a:path w="7133" h="7121" extrusionOk="0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0" name="Google Shape;550;p24"/>
          <p:cNvSpPr/>
          <p:nvPr/>
        </p:nvSpPr>
        <p:spPr>
          <a:xfrm>
            <a:off x="6437751" y="2088869"/>
            <a:ext cx="172839" cy="17283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4"/>
          <p:cNvSpPr txBox="1">
            <a:spLocks noGrp="1"/>
          </p:cNvSpPr>
          <p:nvPr>
            <p:ph type="body" idx="1"/>
          </p:nvPr>
        </p:nvSpPr>
        <p:spPr>
          <a:xfrm>
            <a:off x="1263233" y="3152000"/>
            <a:ext cx="3744000" cy="2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552" name="Google Shape;552;p24"/>
          <p:cNvSpPr txBox="1">
            <a:spLocks noGrp="1"/>
          </p:cNvSpPr>
          <p:nvPr>
            <p:ph type="title"/>
          </p:nvPr>
        </p:nvSpPr>
        <p:spPr>
          <a:xfrm>
            <a:off x="1263233" y="1380800"/>
            <a:ext cx="3744000" cy="1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5"/>
          <p:cNvSpPr/>
          <p:nvPr/>
        </p:nvSpPr>
        <p:spPr>
          <a:xfrm>
            <a:off x="8247668" y="2046243"/>
            <a:ext cx="2836899" cy="2836937"/>
          </a:xfrm>
          <a:custGeom>
            <a:avLst/>
            <a:gdLst/>
            <a:ahLst/>
            <a:cxnLst/>
            <a:rect l="l" t="t" r="r" b="b"/>
            <a:pathLst>
              <a:path w="74688" h="74689" extrusionOk="0">
                <a:moveTo>
                  <a:pt x="0" y="0"/>
                </a:moveTo>
                <a:lnTo>
                  <a:pt x="0" y="74688"/>
                </a:lnTo>
                <a:lnTo>
                  <a:pt x="74688" y="74688"/>
                </a:lnTo>
                <a:lnTo>
                  <a:pt x="746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5"/>
          <p:cNvSpPr/>
          <p:nvPr/>
        </p:nvSpPr>
        <p:spPr>
          <a:xfrm>
            <a:off x="8403215" y="2201825"/>
            <a:ext cx="2525816" cy="2525777"/>
          </a:xfrm>
          <a:custGeom>
            <a:avLst/>
            <a:gdLst/>
            <a:ahLst/>
            <a:cxnLst/>
            <a:rect l="l" t="t" r="r" b="b"/>
            <a:pathLst>
              <a:path w="66498" h="66497" extrusionOk="0">
                <a:moveTo>
                  <a:pt x="1" y="0"/>
                </a:moveTo>
                <a:lnTo>
                  <a:pt x="1" y="66496"/>
                </a:lnTo>
                <a:lnTo>
                  <a:pt x="66497" y="66496"/>
                </a:lnTo>
                <a:lnTo>
                  <a:pt x="6649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5"/>
          <p:cNvSpPr/>
          <p:nvPr/>
        </p:nvSpPr>
        <p:spPr>
          <a:xfrm>
            <a:off x="10929075" y="1643268"/>
            <a:ext cx="180915" cy="180952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5"/>
          <p:cNvSpPr/>
          <p:nvPr/>
        </p:nvSpPr>
        <p:spPr>
          <a:xfrm>
            <a:off x="8945027" y="4971825"/>
            <a:ext cx="242904" cy="24290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25"/>
          <p:cNvGrpSpPr/>
          <p:nvPr/>
        </p:nvGrpSpPr>
        <p:grpSpPr>
          <a:xfrm>
            <a:off x="11194756" y="2546825"/>
            <a:ext cx="183195" cy="525087"/>
            <a:chOff x="8846561" y="2782361"/>
            <a:chExt cx="154517" cy="442886"/>
          </a:xfrm>
        </p:grpSpPr>
        <p:sp>
          <p:nvSpPr>
            <p:cNvPr id="559" name="Google Shape;559;p2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25"/>
          <p:cNvGrpSpPr/>
          <p:nvPr/>
        </p:nvGrpSpPr>
        <p:grpSpPr>
          <a:xfrm>
            <a:off x="11156772" y="4347441"/>
            <a:ext cx="214836" cy="350285"/>
            <a:chOff x="8814523" y="4301099"/>
            <a:chExt cx="181204" cy="295450"/>
          </a:xfrm>
        </p:grpSpPr>
        <p:sp>
          <p:nvSpPr>
            <p:cNvPr id="562" name="Google Shape;562;p2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25"/>
          <p:cNvGrpSpPr/>
          <p:nvPr/>
        </p:nvGrpSpPr>
        <p:grpSpPr>
          <a:xfrm>
            <a:off x="8247656" y="1715996"/>
            <a:ext cx="522186" cy="35344"/>
            <a:chOff x="7586971" y="1240406"/>
            <a:chExt cx="820704" cy="53017"/>
          </a:xfrm>
        </p:grpSpPr>
        <p:sp>
          <p:nvSpPr>
            <p:cNvPr id="569" name="Google Shape;569;p25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4" name="Google Shape;574;p25"/>
          <p:cNvSpPr/>
          <p:nvPr/>
        </p:nvSpPr>
        <p:spPr>
          <a:xfrm>
            <a:off x="8984272" y="1643267"/>
            <a:ext cx="172697" cy="180977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5"/>
          <p:cNvSpPr/>
          <p:nvPr/>
        </p:nvSpPr>
        <p:spPr>
          <a:xfrm>
            <a:off x="1197080" y="50354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5"/>
          <p:cNvSpPr/>
          <p:nvPr/>
        </p:nvSpPr>
        <p:spPr>
          <a:xfrm>
            <a:off x="1877719" y="50385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5"/>
          <p:cNvSpPr/>
          <p:nvPr/>
        </p:nvSpPr>
        <p:spPr>
          <a:xfrm flipH="1">
            <a:off x="2056457" y="4207765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8" name="Google Shape;578;p25"/>
          <p:cNvGrpSpPr/>
          <p:nvPr/>
        </p:nvGrpSpPr>
        <p:grpSpPr>
          <a:xfrm flipH="1">
            <a:off x="587567" y="4647759"/>
            <a:ext cx="172700" cy="495967"/>
            <a:chOff x="179009" y="2072968"/>
            <a:chExt cx="190870" cy="548151"/>
          </a:xfrm>
        </p:grpSpPr>
        <p:sp>
          <p:nvSpPr>
            <p:cNvPr id="579" name="Google Shape;579;p25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25"/>
          <p:cNvGrpSpPr/>
          <p:nvPr/>
        </p:nvGrpSpPr>
        <p:grpSpPr>
          <a:xfrm>
            <a:off x="1913637" y="2726765"/>
            <a:ext cx="642666" cy="41516"/>
            <a:chOff x="7586971" y="1240406"/>
            <a:chExt cx="820704" cy="53017"/>
          </a:xfrm>
        </p:grpSpPr>
        <p:sp>
          <p:nvSpPr>
            <p:cNvPr id="582" name="Google Shape;582;p25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p25"/>
          <p:cNvGrpSpPr/>
          <p:nvPr/>
        </p:nvGrpSpPr>
        <p:grpSpPr>
          <a:xfrm>
            <a:off x="2607348" y="1822140"/>
            <a:ext cx="438163" cy="407096"/>
            <a:chOff x="6672" y="3464315"/>
            <a:chExt cx="279631" cy="259804"/>
          </a:xfrm>
        </p:grpSpPr>
        <p:sp>
          <p:nvSpPr>
            <p:cNvPr id="588" name="Google Shape;588;p2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p25"/>
          <p:cNvSpPr/>
          <p:nvPr/>
        </p:nvSpPr>
        <p:spPr>
          <a:xfrm>
            <a:off x="3387068" y="2692608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8" name="Google Shape;598;p25"/>
          <p:cNvGrpSpPr/>
          <p:nvPr/>
        </p:nvGrpSpPr>
        <p:grpSpPr>
          <a:xfrm>
            <a:off x="587569" y="1819393"/>
            <a:ext cx="252453" cy="411621"/>
            <a:chOff x="8814523" y="4301099"/>
            <a:chExt cx="181204" cy="295450"/>
          </a:xfrm>
        </p:grpSpPr>
        <p:sp>
          <p:nvSpPr>
            <p:cNvPr id="599" name="Google Shape;599;p2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25"/>
          <p:cNvGrpSpPr/>
          <p:nvPr/>
        </p:nvGrpSpPr>
        <p:grpSpPr>
          <a:xfrm flipH="1">
            <a:off x="3356587" y="4042624"/>
            <a:ext cx="780190" cy="1101105"/>
            <a:chOff x="8369505" y="4200966"/>
            <a:chExt cx="588556" cy="830646"/>
          </a:xfrm>
        </p:grpSpPr>
        <p:sp>
          <p:nvSpPr>
            <p:cNvPr id="606" name="Google Shape;606;p25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8369505" y="4200966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8834931" y="4430447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" name="Google Shape;623;p25"/>
          <p:cNvSpPr/>
          <p:nvPr/>
        </p:nvSpPr>
        <p:spPr>
          <a:xfrm flipH="1">
            <a:off x="1291919" y="1806032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5"/>
          <p:cNvSpPr/>
          <p:nvPr/>
        </p:nvSpPr>
        <p:spPr>
          <a:xfrm flipH="1">
            <a:off x="614099" y="2657541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5" name="Google Shape;625;p25"/>
          <p:cNvCxnSpPr/>
          <p:nvPr/>
        </p:nvCxnSpPr>
        <p:spPr>
          <a:xfrm>
            <a:off x="-11400" y="1223133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6" name="Google Shape;626;p25"/>
          <p:cNvCxnSpPr/>
          <p:nvPr/>
        </p:nvCxnSpPr>
        <p:spPr>
          <a:xfrm>
            <a:off x="-11400" y="5634867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25"/>
          <p:cNvSpPr txBox="1">
            <a:spLocks noGrp="1"/>
          </p:cNvSpPr>
          <p:nvPr>
            <p:ph type="title"/>
          </p:nvPr>
        </p:nvSpPr>
        <p:spPr>
          <a:xfrm>
            <a:off x="4445667" y="2468517"/>
            <a:ext cx="6170800" cy="1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628" name="Google Shape;628;p25"/>
          <p:cNvGrpSpPr/>
          <p:nvPr/>
        </p:nvGrpSpPr>
        <p:grpSpPr>
          <a:xfrm>
            <a:off x="1169315" y="3313673"/>
            <a:ext cx="438163" cy="407096"/>
            <a:chOff x="6672" y="3464315"/>
            <a:chExt cx="279631" cy="259804"/>
          </a:xfrm>
        </p:grpSpPr>
        <p:sp>
          <p:nvSpPr>
            <p:cNvPr id="629" name="Google Shape;629;p2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25"/>
          <p:cNvSpPr/>
          <p:nvPr/>
        </p:nvSpPr>
        <p:spPr>
          <a:xfrm rot="-5400000">
            <a:off x="3693561" y="2081835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5"/>
          <p:cNvSpPr/>
          <p:nvPr/>
        </p:nvSpPr>
        <p:spPr>
          <a:xfrm rot="5405778">
            <a:off x="2221903" y="3213784"/>
            <a:ext cx="238000" cy="43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5"/>
          <p:cNvSpPr/>
          <p:nvPr/>
        </p:nvSpPr>
        <p:spPr>
          <a:xfrm>
            <a:off x="1274367" y="4243367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5"/>
          <p:cNvSpPr/>
          <p:nvPr/>
        </p:nvSpPr>
        <p:spPr>
          <a:xfrm>
            <a:off x="3474817" y="2020967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5"/>
          <p:cNvSpPr/>
          <p:nvPr/>
        </p:nvSpPr>
        <p:spPr>
          <a:xfrm>
            <a:off x="3384896" y="3549967"/>
            <a:ext cx="170800" cy="170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6"/>
          <p:cNvSpPr/>
          <p:nvPr/>
        </p:nvSpPr>
        <p:spPr>
          <a:xfrm>
            <a:off x="-4000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6"/>
          <p:cNvSpPr/>
          <p:nvPr/>
        </p:nvSpPr>
        <p:spPr>
          <a:xfrm>
            <a:off x="25583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6"/>
          <p:cNvSpPr/>
          <p:nvPr/>
        </p:nvSpPr>
        <p:spPr>
          <a:xfrm>
            <a:off x="478117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26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648" name="Google Shape;648;p2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0" name="Google Shape;650;p26"/>
          <p:cNvSpPr/>
          <p:nvPr/>
        </p:nvSpPr>
        <p:spPr>
          <a:xfrm rot="10800000" flipH="1">
            <a:off x="657055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1" name="Google Shape;651;p26"/>
          <p:cNvGrpSpPr/>
          <p:nvPr/>
        </p:nvGrpSpPr>
        <p:grpSpPr>
          <a:xfrm rot="10800000" flipH="1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652" name="Google Shape;652;p2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26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659" name="Google Shape;659;p26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6" name="Google Shape;676;p26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677" name="Google Shape;677;p26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Google Shape;686;p26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6"/>
          <p:cNvSpPr/>
          <p:nvPr/>
        </p:nvSpPr>
        <p:spPr>
          <a:xfrm rot="10800000" flipH="1">
            <a:off x="10565340" y="6550920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26"/>
          <p:cNvSpPr/>
          <p:nvPr/>
        </p:nvSpPr>
        <p:spPr>
          <a:xfrm rot="10800000" flipH="1">
            <a:off x="11185908" y="6289171"/>
            <a:ext cx="164173" cy="164216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9" name="Google Shape;689;p26"/>
          <p:cNvGrpSpPr/>
          <p:nvPr/>
        </p:nvGrpSpPr>
        <p:grpSpPr>
          <a:xfrm rot="10800000">
            <a:off x="3605307" y="232848"/>
            <a:ext cx="372841" cy="346405"/>
            <a:chOff x="6672" y="3464315"/>
            <a:chExt cx="279631" cy="259804"/>
          </a:xfrm>
        </p:grpSpPr>
        <p:sp>
          <p:nvSpPr>
            <p:cNvPr id="690" name="Google Shape;690;p26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9" name="Google Shape;699;p26"/>
          <p:cNvSpPr/>
          <p:nvPr/>
        </p:nvSpPr>
        <p:spPr>
          <a:xfrm rot="10800000">
            <a:off x="3605328" y="847380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6"/>
          <p:cNvSpPr txBox="1">
            <a:spLocks noGrp="1"/>
          </p:cNvSpPr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01" name="Google Shape;701;p26"/>
          <p:cNvSpPr txBox="1">
            <a:spLocks noGrp="1"/>
          </p:cNvSpPr>
          <p:nvPr>
            <p:ph type="subTitle" idx="1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7"/>
          <p:cNvSpPr/>
          <p:nvPr/>
        </p:nvSpPr>
        <p:spPr>
          <a:xfrm>
            <a:off x="0" y="-3967"/>
            <a:ext cx="12192000" cy="242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7"/>
          <p:cNvSpPr txBox="1">
            <a:spLocks noGrp="1"/>
          </p:cNvSpPr>
          <p:nvPr>
            <p:ph type="title"/>
          </p:nvPr>
        </p:nvSpPr>
        <p:spPr>
          <a:xfrm>
            <a:off x="1209967" y="522733"/>
            <a:ext cx="6767600" cy="13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27"/>
          <p:cNvSpPr/>
          <p:nvPr/>
        </p:nvSpPr>
        <p:spPr>
          <a:xfrm>
            <a:off x="0" y="6337333"/>
            <a:ext cx="12192000" cy="52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"/>
          <p:cNvSpPr/>
          <p:nvPr/>
        </p:nvSpPr>
        <p:spPr>
          <a:xfrm rot="10800000" flipH="1">
            <a:off x="10856633" y="2416833"/>
            <a:ext cx="1335373" cy="1335373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7" name="Google Shape;707;p27"/>
          <p:cNvGrpSpPr/>
          <p:nvPr/>
        </p:nvGrpSpPr>
        <p:grpSpPr>
          <a:xfrm rot="5400000">
            <a:off x="9374781" y="5820763"/>
            <a:ext cx="209078" cy="438962"/>
            <a:chOff x="1567241" y="4124225"/>
            <a:chExt cx="213026" cy="447251"/>
          </a:xfrm>
        </p:grpSpPr>
        <p:sp>
          <p:nvSpPr>
            <p:cNvPr id="708" name="Google Shape;708;p27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7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0" name="Google Shape;710;p27"/>
          <p:cNvSpPr/>
          <p:nvPr/>
        </p:nvSpPr>
        <p:spPr>
          <a:xfrm flipH="1">
            <a:off x="3001088" y="4690884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1" name="Google Shape;711;p27"/>
          <p:cNvGrpSpPr/>
          <p:nvPr/>
        </p:nvGrpSpPr>
        <p:grpSpPr>
          <a:xfrm flipH="1">
            <a:off x="1028781" y="3264200"/>
            <a:ext cx="181200" cy="520379"/>
            <a:chOff x="179009" y="2072968"/>
            <a:chExt cx="190870" cy="548151"/>
          </a:xfrm>
        </p:grpSpPr>
        <p:sp>
          <p:nvSpPr>
            <p:cNvPr id="712" name="Google Shape;712;p2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4" name="Google Shape;714;p27"/>
          <p:cNvSpPr/>
          <p:nvPr/>
        </p:nvSpPr>
        <p:spPr>
          <a:xfrm rot="5400000">
            <a:off x="6177324" y="4130148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7"/>
          <p:cNvSpPr/>
          <p:nvPr/>
        </p:nvSpPr>
        <p:spPr>
          <a:xfrm rot="-10794996">
            <a:off x="8629199" y="2661200"/>
            <a:ext cx="274800" cy="43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6" name="Google Shape;716;p27"/>
          <p:cNvGrpSpPr/>
          <p:nvPr/>
        </p:nvGrpSpPr>
        <p:grpSpPr>
          <a:xfrm flipH="1">
            <a:off x="11882548" y="1337567"/>
            <a:ext cx="181200" cy="520379"/>
            <a:chOff x="179009" y="2072968"/>
            <a:chExt cx="190870" cy="548151"/>
          </a:xfrm>
        </p:grpSpPr>
        <p:sp>
          <p:nvSpPr>
            <p:cNvPr id="717" name="Google Shape;717;p2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9" name="Google Shape;719;p27"/>
          <p:cNvSpPr/>
          <p:nvPr/>
        </p:nvSpPr>
        <p:spPr>
          <a:xfrm rot="5400000">
            <a:off x="11573041" y="63071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0" name="Google Shape;720;p27"/>
          <p:cNvGrpSpPr/>
          <p:nvPr/>
        </p:nvGrpSpPr>
        <p:grpSpPr>
          <a:xfrm>
            <a:off x="126839" y="1432808"/>
            <a:ext cx="214836" cy="350285"/>
            <a:chOff x="8814523" y="4301099"/>
            <a:chExt cx="181204" cy="295450"/>
          </a:xfrm>
        </p:grpSpPr>
        <p:sp>
          <p:nvSpPr>
            <p:cNvPr id="721" name="Google Shape;721;p2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27"/>
          <p:cNvSpPr/>
          <p:nvPr/>
        </p:nvSpPr>
        <p:spPr>
          <a:xfrm flipH="1">
            <a:off x="158712" y="2036165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8" name="Google Shape;728;p27"/>
          <p:cNvGrpSpPr/>
          <p:nvPr/>
        </p:nvGrpSpPr>
        <p:grpSpPr>
          <a:xfrm>
            <a:off x="9952789" y="4870275"/>
            <a:ext cx="214836" cy="350285"/>
            <a:chOff x="8814523" y="4301099"/>
            <a:chExt cx="181204" cy="295450"/>
          </a:xfrm>
        </p:grpSpPr>
        <p:sp>
          <p:nvSpPr>
            <p:cNvPr id="729" name="Google Shape;729;p2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4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29"/>
          <p:cNvSpPr txBox="1">
            <a:spLocks noGrp="1"/>
          </p:cNvSpPr>
          <p:nvPr>
            <p:ph type="title" idx="2"/>
          </p:nvPr>
        </p:nvSpPr>
        <p:spPr>
          <a:xfrm>
            <a:off x="951233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39" name="Google Shape;739;p29"/>
          <p:cNvSpPr txBox="1">
            <a:spLocks noGrp="1"/>
          </p:cNvSpPr>
          <p:nvPr>
            <p:ph type="subTitle" idx="1"/>
          </p:nvPr>
        </p:nvSpPr>
        <p:spPr>
          <a:xfrm>
            <a:off x="1139033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29"/>
          <p:cNvSpPr txBox="1">
            <a:spLocks noGrp="1"/>
          </p:cNvSpPr>
          <p:nvPr>
            <p:ph type="subTitle" idx="3"/>
          </p:nvPr>
        </p:nvSpPr>
        <p:spPr>
          <a:xfrm>
            <a:off x="951233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741" name="Google Shape;741;p29"/>
          <p:cNvSpPr txBox="1">
            <a:spLocks noGrp="1"/>
          </p:cNvSpPr>
          <p:nvPr>
            <p:ph type="title" idx="4"/>
          </p:nvPr>
        </p:nvSpPr>
        <p:spPr>
          <a:xfrm>
            <a:off x="3512228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2" name="Google Shape;742;p29"/>
          <p:cNvSpPr txBox="1">
            <a:spLocks noGrp="1"/>
          </p:cNvSpPr>
          <p:nvPr>
            <p:ph type="subTitle" idx="5"/>
          </p:nvPr>
        </p:nvSpPr>
        <p:spPr>
          <a:xfrm>
            <a:off x="3699899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29"/>
          <p:cNvSpPr txBox="1">
            <a:spLocks noGrp="1"/>
          </p:cNvSpPr>
          <p:nvPr>
            <p:ph type="subTitle" idx="6"/>
          </p:nvPr>
        </p:nvSpPr>
        <p:spPr>
          <a:xfrm>
            <a:off x="3512095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744" name="Google Shape;744;p29"/>
          <p:cNvSpPr txBox="1">
            <a:spLocks noGrp="1"/>
          </p:cNvSpPr>
          <p:nvPr>
            <p:ph type="title" idx="7"/>
          </p:nvPr>
        </p:nvSpPr>
        <p:spPr>
          <a:xfrm>
            <a:off x="6073223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5" name="Google Shape;745;p29"/>
          <p:cNvSpPr txBox="1">
            <a:spLocks noGrp="1"/>
          </p:cNvSpPr>
          <p:nvPr>
            <p:ph type="subTitle" idx="8"/>
          </p:nvPr>
        </p:nvSpPr>
        <p:spPr>
          <a:xfrm>
            <a:off x="6260884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6" name="Google Shape;746;p29"/>
          <p:cNvSpPr txBox="1">
            <a:spLocks noGrp="1"/>
          </p:cNvSpPr>
          <p:nvPr>
            <p:ph type="subTitle" idx="9"/>
          </p:nvPr>
        </p:nvSpPr>
        <p:spPr>
          <a:xfrm>
            <a:off x="6073091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747" name="Google Shape;747;p29"/>
          <p:cNvSpPr txBox="1">
            <a:spLocks noGrp="1"/>
          </p:cNvSpPr>
          <p:nvPr>
            <p:ph type="title" idx="13"/>
          </p:nvPr>
        </p:nvSpPr>
        <p:spPr>
          <a:xfrm>
            <a:off x="8634216" y="3429000"/>
            <a:ext cx="2606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8" name="Google Shape;748;p29"/>
          <p:cNvSpPr txBox="1">
            <a:spLocks noGrp="1"/>
          </p:cNvSpPr>
          <p:nvPr>
            <p:ph type="subTitle" idx="14"/>
          </p:nvPr>
        </p:nvSpPr>
        <p:spPr>
          <a:xfrm>
            <a:off x="8822000" y="4775533"/>
            <a:ext cx="2231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2135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9" name="Google Shape;749;p29"/>
          <p:cNvSpPr txBox="1">
            <a:spLocks noGrp="1"/>
          </p:cNvSpPr>
          <p:nvPr>
            <p:ph type="subTitle" idx="15"/>
          </p:nvPr>
        </p:nvSpPr>
        <p:spPr>
          <a:xfrm>
            <a:off x="8634219" y="4273533"/>
            <a:ext cx="26068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2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4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11022437" y="57159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9"/>
          <p:cNvSpPr/>
          <p:nvPr/>
        </p:nvSpPr>
        <p:spPr>
          <a:xfrm rot="10800000">
            <a:off x="11022437" y="-11415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9"/>
          <p:cNvSpPr/>
          <p:nvPr/>
        </p:nvSpPr>
        <p:spPr>
          <a:xfrm>
            <a:off x="-1201763" y="57159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9"/>
          <p:cNvSpPr/>
          <p:nvPr/>
        </p:nvSpPr>
        <p:spPr>
          <a:xfrm rot="10800000" flipH="1">
            <a:off x="-1201763" y="-11415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4" name="Google Shape;754;p29"/>
          <p:cNvGrpSpPr/>
          <p:nvPr/>
        </p:nvGrpSpPr>
        <p:grpSpPr>
          <a:xfrm>
            <a:off x="1864417" y="2994585"/>
            <a:ext cx="780425" cy="1088007"/>
            <a:chOff x="-3686875" y="-882237"/>
            <a:chExt cx="585319" cy="816006"/>
          </a:xfrm>
        </p:grpSpPr>
        <p:sp>
          <p:nvSpPr>
            <p:cNvPr id="755" name="Google Shape;755;p29"/>
            <p:cNvSpPr/>
            <p:nvPr/>
          </p:nvSpPr>
          <p:spPr>
            <a:xfrm flipH="1">
              <a:off x="-3686875" y="-651550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6" name="Google Shape;756;p29"/>
            <p:cNvGrpSpPr/>
            <p:nvPr/>
          </p:nvGrpSpPr>
          <p:grpSpPr>
            <a:xfrm rot="-5400000">
              <a:off x="-3633797" y="-933030"/>
              <a:ext cx="161127" cy="262714"/>
              <a:chOff x="8814523" y="4301099"/>
              <a:chExt cx="181204" cy="295450"/>
            </a:xfrm>
          </p:grpSpPr>
          <p:sp>
            <p:nvSpPr>
              <p:cNvPr id="757" name="Google Shape;757;p29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3" name="Google Shape;763;p29"/>
            <p:cNvSpPr/>
            <p:nvPr/>
          </p:nvSpPr>
          <p:spPr>
            <a:xfrm rot="-5400000" flipH="1">
              <a:off x="-3231953" y="-849194"/>
              <a:ext cx="127985" cy="128224"/>
            </a:xfrm>
            <a:custGeom>
              <a:avLst/>
              <a:gdLst/>
              <a:ahLst/>
              <a:cxnLst/>
              <a:rect l="l" t="t" r="r" b="b"/>
              <a:pathLst>
                <a:path w="5883" h="5894" extrusionOk="0">
                  <a:moveTo>
                    <a:pt x="1" y="0"/>
                  </a:moveTo>
                  <a:lnTo>
                    <a:pt x="1" y="5894"/>
                  </a:lnTo>
                  <a:lnTo>
                    <a:pt x="5882" y="5894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29"/>
          <p:cNvGrpSpPr/>
          <p:nvPr/>
        </p:nvGrpSpPr>
        <p:grpSpPr>
          <a:xfrm>
            <a:off x="4425413" y="2976749"/>
            <a:ext cx="780439" cy="1105845"/>
            <a:chOff x="599560" y="476711"/>
            <a:chExt cx="585329" cy="829385"/>
          </a:xfrm>
        </p:grpSpPr>
        <p:sp>
          <p:nvSpPr>
            <p:cNvPr id="765" name="Google Shape;765;p29"/>
            <p:cNvSpPr/>
            <p:nvPr/>
          </p:nvSpPr>
          <p:spPr>
            <a:xfrm flipH="1">
              <a:off x="599570" y="72077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9"/>
            <p:cNvSpPr/>
            <p:nvPr/>
          </p:nvSpPr>
          <p:spPr>
            <a:xfrm flipH="1">
              <a:off x="599560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7" name="Google Shape;767;p29"/>
            <p:cNvGrpSpPr/>
            <p:nvPr/>
          </p:nvGrpSpPr>
          <p:grpSpPr>
            <a:xfrm rot="-5400000">
              <a:off x="972944" y="425918"/>
              <a:ext cx="161127" cy="262714"/>
              <a:chOff x="8814523" y="4301099"/>
              <a:chExt cx="181204" cy="295450"/>
            </a:xfrm>
          </p:grpSpPr>
          <p:sp>
            <p:nvSpPr>
              <p:cNvPr id="768" name="Google Shape;768;p29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9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9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9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9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9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4" name="Google Shape;774;p29"/>
          <p:cNvGrpSpPr/>
          <p:nvPr/>
        </p:nvGrpSpPr>
        <p:grpSpPr>
          <a:xfrm>
            <a:off x="6748873" y="3004439"/>
            <a:ext cx="1033645" cy="1068331"/>
            <a:chOff x="409655" y="-867470"/>
            <a:chExt cx="775233" cy="801248"/>
          </a:xfrm>
        </p:grpSpPr>
        <p:sp>
          <p:nvSpPr>
            <p:cNvPr id="775" name="Google Shape;775;p29"/>
            <p:cNvSpPr/>
            <p:nvPr/>
          </p:nvSpPr>
          <p:spPr>
            <a:xfrm flipH="1">
              <a:off x="599557" y="-651541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29"/>
            <p:cNvSpPr/>
            <p:nvPr/>
          </p:nvSpPr>
          <p:spPr>
            <a:xfrm flipH="1">
              <a:off x="1103666" y="-818353"/>
              <a:ext cx="81222" cy="81222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" y="1"/>
                  </a:moveTo>
                  <a:lnTo>
                    <a:pt x="1" y="2537"/>
                  </a:lnTo>
                  <a:lnTo>
                    <a:pt x="2537" y="253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7" name="Google Shape;777;p29"/>
            <p:cNvGrpSpPr/>
            <p:nvPr/>
          </p:nvGrpSpPr>
          <p:grpSpPr>
            <a:xfrm>
              <a:off x="409655" y="-867470"/>
              <a:ext cx="594159" cy="214210"/>
              <a:chOff x="5038805" y="1904305"/>
              <a:chExt cx="594159" cy="214210"/>
            </a:xfrm>
          </p:grpSpPr>
          <p:sp>
            <p:nvSpPr>
              <p:cNvPr id="778" name="Google Shape;778;p29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0" name="Google Shape;780;p29"/>
          <p:cNvGrpSpPr/>
          <p:nvPr/>
        </p:nvGrpSpPr>
        <p:grpSpPr>
          <a:xfrm>
            <a:off x="9547390" y="2968406"/>
            <a:ext cx="792213" cy="1104369"/>
            <a:chOff x="-3691295" y="477830"/>
            <a:chExt cx="594159" cy="828276"/>
          </a:xfrm>
        </p:grpSpPr>
        <p:sp>
          <p:nvSpPr>
            <p:cNvPr id="781" name="Google Shape;781;p29"/>
            <p:cNvSpPr/>
            <p:nvPr/>
          </p:nvSpPr>
          <p:spPr>
            <a:xfrm flipH="1">
              <a:off x="-3686880" y="72078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2" name="Google Shape;782;p29"/>
            <p:cNvGrpSpPr/>
            <p:nvPr/>
          </p:nvGrpSpPr>
          <p:grpSpPr>
            <a:xfrm>
              <a:off x="-3691295" y="477830"/>
              <a:ext cx="594159" cy="214210"/>
              <a:chOff x="5038805" y="1904305"/>
              <a:chExt cx="594159" cy="214210"/>
            </a:xfrm>
          </p:grpSpPr>
          <p:sp>
            <p:nvSpPr>
              <p:cNvPr id="783" name="Google Shape;783;p29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5" name="Google Shape;785;p29"/>
            <p:cNvSpPr/>
            <p:nvPr/>
          </p:nvSpPr>
          <p:spPr>
            <a:xfrm flipH="1">
              <a:off x="-3686865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29"/>
          <p:cNvGrpSpPr/>
          <p:nvPr/>
        </p:nvGrpSpPr>
        <p:grpSpPr>
          <a:xfrm flipH="1">
            <a:off x="132149" y="6235259"/>
            <a:ext cx="172700" cy="495967"/>
            <a:chOff x="179009" y="2072968"/>
            <a:chExt cx="190870" cy="548151"/>
          </a:xfrm>
        </p:grpSpPr>
        <p:sp>
          <p:nvSpPr>
            <p:cNvPr id="787" name="Google Shape;787;p29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9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29"/>
          <p:cNvGrpSpPr/>
          <p:nvPr/>
        </p:nvGrpSpPr>
        <p:grpSpPr>
          <a:xfrm>
            <a:off x="92269" y="196427"/>
            <a:ext cx="252453" cy="411621"/>
            <a:chOff x="8814523" y="4301099"/>
            <a:chExt cx="181204" cy="295450"/>
          </a:xfrm>
        </p:grpSpPr>
        <p:sp>
          <p:nvSpPr>
            <p:cNvPr id="790" name="Google Shape;790;p2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2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2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2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6" name="Google Shape;796;p29"/>
          <p:cNvSpPr/>
          <p:nvPr/>
        </p:nvSpPr>
        <p:spPr>
          <a:xfrm flipH="1">
            <a:off x="11870103" y="6144765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29"/>
          <p:cNvSpPr/>
          <p:nvPr/>
        </p:nvSpPr>
        <p:spPr>
          <a:xfrm flipH="1">
            <a:off x="11866299" y="6454141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29"/>
          <p:cNvSpPr/>
          <p:nvPr/>
        </p:nvSpPr>
        <p:spPr>
          <a:xfrm>
            <a:off x="11862684" y="518984"/>
            <a:ext cx="172800" cy="1728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29"/>
          <p:cNvSpPr/>
          <p:nvPr/>
        </p:nvSpPr>
        <p:spPr>
          <a:xfrm rot="2700000" flipH="1">
            <a:off x="11852575" y="163068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0"/>
          <p:cNvSpPr txBox="1">
            <a:spLocks noGrp="1"/>
          </p:cNvSpPr>
          <p:nvPr>
            <p:ph type="subTitle" idx="1"/>
          </p:nvPr>
        </p:nvSpPr>
        <p:spPr>
          <a:xfrm>
            <a:off x="4459833" y="3888967"/>
            <a:ext cx="6551600" cy="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30"/>
          <p:cNvSpPr txBox="1">
            <a:spLocks noGrp="1"/>
          </p:cNvSpPr>
          <p:nvPr>
            <p:ph type="title"/>
          </p:nvPr>
        </p:nvSpPr>
        <p:spPr>
          <a:xfrm>
            <a:off x="4459833" y="2458567"/>
            <a:ext cx="6551600" cy="1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803" name="Google Shape;803;p30"/>
          <p:cNvSpPr/>
          <p:nvPr/>
        </p:nvSpPr>
        <p:spPr>
          <a:xfrm flipH="1">
            <a:off x="1150137" y="5662145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0"/>
          <p:cNvSpPr/>
          <p:nvPr/>
        </p:nvSpPr>
        <p:spPr>
          <a:xfrm flipH="1">
            <a:off x="213500" y="5665183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5" name="Google Shape;805;p30"/>
          <p:cNvGrpSpPr/>
          <p:nvPr/>
        </p:nvGrpSpPr>
        <p:grpSpPr>
          <a:xfrm flipH="1">
            <a:off x="196869" y="6162977"/>
            <a:ext cx="284767" cy="464435"/>
            <a:chOff x="191876" y="116083"/>
            <a:chExt cx="213575" cy="348326"/>
          </a:xfrm>
        </p:grpSpPr>
        <p:sp>
          <p:nvSpPr>
            <p:cNvPr id="806" name="Google Shape;806;p30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2" name="Google Shape;812;p30"/>
          <p:cNvGrpSpPr/>
          <p:nvPr/>
        </p:nvGrpSpPr>
        <p:grpSpPr>
          <a:xfrm>
            <a:off x="2049117" y="3458561"/>
            <a:ext cx="2427572" cy="2673077"/>
            <a:chOff x="143428" y="791782"/>
            <a:chExt cx="1170704" cy="1289100"/>
          </a:xfrm>
        </p:grpSpPr>
        <p:grpSp>
          <p:nvGrpSpPr>
            <p:cNvPr id="813" name="Google Shape;813;p30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814" name="Google Shape;814;p30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2" name="Google Shape;832;p30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30"/>
          <p:cNvGrpSpPr/>
          <p:nvPr/>
        </p:nvGrpSpPr>
        <p:grpSpPr>
          <a:xfrm rot="5400000" flipH="1">
            <a:off x="232787" y="173503"/>
            <a:ext cx="784741" cy="903143"/>
            <a:chOff x="8369505" y="4354255"/>
            <a:chExt cx="588556" cy="677357"/>
          </a:xfrm>
        </p:grpSpPr>
        <p:sp>
          <p:nvSpPr>
            <p:cNvPr id="834" name="Google Shape;834;p30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0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0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0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30"/>
          <p:cNvGrpSpPr/>
          <p:nvPr/>
        </p:nvGrpSpPr>
        <p:grpSpPr>
          <a:xfrm rot="5400000">
            <a:off x="61" y="-71"/>
            <a:ext cx="1250161" cy="1250307"/>
            <a:chOff x="-9" y="1693952"/>
            <a:chExt cx="3445870" cy="3446270"/>
          </a:xfrm>
        </p:grpSpPr>
        <p:sp>
          <p:nvSpPr>
            <p:cNvPr id="852" name="Google Shape;852;p30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0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30"/>
          <p:cNvSpPr/>
          <p:nvPr/>
        </p:nvSpPr>
        <p:spPr>
          <a:xfrm rot="5400000">
            <a:off x="2803029" y="535387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30"/>
          <p:cNvSpPr/>
          <p:nvPr/>
        </p:nvSpPr>
        <p:spPr>
          <a:xfrm rot="10800000">
            <a:off x="2836585" y="6274716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7" name="Google Shape;857;p30"/>
          <p:cNvGrpSpPr/>
          <p:nvPr/>
        </p:nvGrpSpPr>
        <p:grpSpPr>
          <a:xfrm rot="5400000">
            <a:off x="2631437" y="-13459"/>
            <a:ext cx="181200" cy="520379"/>
            <a:chOff x="179009" y="2072968"/>
            <a:chExt cx="190870" cy="548151"/>
          </a:xfrm>
        </p:grpSpPr>
        <p:sp>
          <p:nvSpPr>
            <p:cNvPr id="858" name="Google Shape;858;p30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30"/>
          <p:cNvGrpSpPr/>
          <p:nvPr/>
        </p:nvGrpSpPr>
        <p:grpSpPr>
          <a:xfrm rot="5400000">
            <a:off x="336670" y="1526905"/>
            <a:ext cx="784741" cy="903143"/>
            <a:chOff x="8369505" y="4354255"/>
            <a:chExt cx="588556" cy="677357"/>
          </a:xfrm>
        </p:grpSpPr>
        <p:sp>
          <p:nvSpPr>
            <p:cNvPr id="861" name="Google Shape;861;p30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0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0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8" name="Google Shape;878;p30"/>
          <p:cNvCxnSpPr/>
          <p:nvPr/>
        </p:nvCxnSpPr>
        <p:spPr>
          <a:xfrm rot="10800000">
            <a:off x="3225212" y="17995"/>
            <a:ext cx="0" cy="6822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3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1"/>
          <p:cNvSpPr txBox="1">
            <a:spLocks noGrp="1"/>
          </p:cNvSpPr>
          <p:nvPr>
            <p:ph type="title"/>
          </p:nvPr>
        </p:nvSpPr>
        <p:spPr>
          <a:xfrm>
            <a:off x="5374233" y="1435000"/>
            <a:ext cx="5866800" cy="39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31"/>
          <p:cNvSpPr/>
          <p:nvPr/>
        </p:nvSpPr>
        <p:spPr>
          <a:xfrm>
            <a:off x="-17567" y="0"/>
            <a:ext cx="629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1"/>
          <p:cNvSpPr/>
          <p:nvPr/>
        </p:nvSpPr>
        <p:spPr>
          <a:xfrm flipH="1">
            <a:off x="207521" y="6532384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31"/>
          <p:cNvSpPr/>
          <p:nvPr/>
        </p:nvSpPr>
        <p:spPr>
          <a:xfrm rot="5400000">
            <a:off x="-103043" y="52911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4" name="Google Shape;884;p31"/>
          <p:cNvGrpSpPr/>
          <p:nvPr/>
        </p:nvGrpSpPr>
        <p:grpSpPr>
          <a:xfrm>
            <a:off x="189623" y="5969624"/>
            <a:ext cx="214836" cy="350285"/>
            <a:chOff x="8814523" y="4301099"/>
            <a:chExt cx="181204" cy="295450"/>
          </a:xfrm>
        </p:grpSpPr>
        <p:sp>
          <p:nvSpPr>
            <p:cNvPr id="885" name="Google Shape;885;p31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1" name="Google Shape;891;p31"/>
          <p:cNvSpPr/>
          <p:nvPr/>
        </p:nvSpPr>
        <p:spPr>
          <a:xfrm rot="10800000">
            <a:off x="8946216" y="5565600"/>
            <a:ext cx="1356497" cy="184836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2" name="Google Shape;892;p31"/>
          <p:cNvGrpSpPr/>
          <p:nvPr/>
        </p:nvGrpSpPr>
        <p:grpSpPr>
          <a:xfrm rot="5400000" flipH="1">
            <a:off x="10686864" y="5397843"/>
            <a:ext cx="181200" cy="520379"/>
            <a:chOff x="179009" y="2072968"/>
            <a:chExt cx="190870" cy="548151"/>
          </a:xfrm>
        </p:grpSpPr>
        <p:sp>
          <p:nvSpPr>
            <p:cNvPr id="893" name="Google Shape;893;p3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p31"/>
          <p:cNvSpPr/>
          <p:nvPr/>
        </p:nvSpPr>
        <p:spPr>
          <a:xfrm rot="10800000" flipH="1">
            <a:off x="9681156" y="1107567"/>
            <a:ext cx="1356497" cy="184836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31"/>
          <p:cNvSpPr/>
          <p:nvPr/>
        </p:nvSpPr>
        <p:spPr>
          <a:xfrm rot="-5400000" flipH="1">
            <a:off x="11085456" y="3102784"/>
            <a:ext cx="1356497" cy="184836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31"/>
          <p:cNvSpPr/>
          <p:nvPr/>
        </p:nvSpPr>
        <p:spPr>
          <a:xfrm flipH="1">
            <a:off x="11674205" y="4161668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p31"/>
          <p:cNvGrpSpPr/>
          <p:nvPr/>
        </p:nvGrpSpPr>
        <p:grpSpPr>
          <a:xfrm rot="5400000">
            <a:off x="8987042" y="912937"/>
            <a:ext cx="273440" cy="574092"/>
            <a:chOff x="1567241" y="4124225"/>
            <a:chExt cx="213026" cy="447251"/>
          </a:xfrm>
        </p:grpSpPr>
        <p:sp>
          <p:nvSpPr>
            <p:cNvPr id="899" name="Google Shape;899;p31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1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/>
          <p:nvPr/>
        </p:nvSpPr>
        <p:spPr>
          <a:xfrm rot="-5400000">
            <a:off x="11320687" y="6392457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4"/>
          <p:cNvSpPr/>
          <p:nvPr/>
        </p:nvSpPr>
        <p:spPr>
          <a:xfrm rot="-5400000">
            <a:off x="11735512" y="6377927"/>
            <a:ext cx="206048" cy="20604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950967" y="1527933"/>
            <a:ext cx="10290000" cy="4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865"/>
            </a:lvl1pPr>
            <a:lvl2pPr marL="914400" lvl="1" indent="-3175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865"/>
            </a:lvl2pPr>
            <a:lvl3pPr marL="1371600" lvl="2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865"/>
            </a:lvl3pPr>
            <a:lvl4pPr marL="1828800" lvl="3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865"/>
            </a:lvl4pPr>
            <a:lvl5pPr marL="2286000" lvl="4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865"/>
            </a:lvl5pPr>
            <a:lvl6pPr marL="2743200" lvl="5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865"/>
            </a:lvl6pPr>
            <a:lvl7pPr marL="3200400" lvl="6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865"/>
            </a:lvl7pPr>
            <a:lvl8pPr marL="3657600" lvl="7" indent="-317500" algn="l">
              <a:lnSpc>
                <a:spcPct val="80000"/>
              </a:lnSpc>
              <a:spcBef>
                <a:spcPts val="7964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865"/>
            </a:lvl8pPr>
            <a:lvl9pPr marL="4114800" lvl="8" indent="-317500" algn="l">
              <a:lnSpc>
                <a:spcPct val="80000"/>
              </a:lnSpc>
              <a:spcBef>
                <a:spcPts val="7964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865"/>
            </a:lvl9pPr>
          </a:lstStyle>
          <a:p>
            <a:endParaRPr/>
          </a:p>
        </p:txBody>
      </p:sp>
      <p:cxnSp>
        <p:nvCxnSpPr>
          <p:cNvPr id="148" name="Google Shape;148;p14"/>
          <p:cNvCxnSpPr/>
          <p:nvPr/>
        </p:nvCxnSpPr>
        <p:spPr>
          <a:xfrm>
            <a:off x="-11400" y="1527933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4"/>
          <p:cNvSpPr/>
          <p:nvPr/>
        </p:nvSpPr>
        <p:spPr>
          <a:xfrm rot="-5400000">
            <a:off x="245520" y="6407003"/>
            <a:ext cx="160143" cy="160123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234337" y="6043136"/>
            <a:ext cx="182508" cy="182533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6523088" y="166316"/>
            <a:ext cx="200629" cy="200629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5468201" y="212085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/>
          <p:nvPr/>
        </p:nvSpPr>
        <p:spPr>
          <a:xfrm rot="-5400000">
            <a:off x="1009836" y="233620"/>
            <a:ext cx="160143" cy="160123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1286307" y="222420"/>
            <a:ext cx="182508" cy="182533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14"/>
          <p:cNvGrpSpPr/>
          <p:nvPr/>
        </p:nvGrpSpPr>
        <p:grpSpPr>
          <a:xfrm rot="-2532444">
            <a:off x="140369" y="-15125"/>
            <a:ext cx="726605" cy="705701"/>
            <a:chOff x="493977" y="4202564"/>
            <a:chExt cx="544967" cy="529289"/>
          </a:xfrm>
        </p:grpSpPr>
        <p:sp>
          <p:nvSpPr>
            <p:cNvPr id="157" name="Google Shape;157;p1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14"/>
          <p:cNvGrpSpPr/>
          <p:nvPr/>
        </p:nvGrpSpPr>
        <p:grpSpPr>
          <a:xfrm rot="-2520025">
            <a:off x="10799286" y="-15116"/>
            <a:ext cx="726584" cy="705681"/>
            <a:chOff x="493977" y="4202564"/>
            <a:chExt cx="544967" cy="529289"/>
          </a:xfrm>
        </p:grpSpPr>
        <p:sp>
          <p:nvSpPr>
            <p:cNvPr id="173" name="Google Shape;173;p1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4"/>
          <p:cNvSpPr/>
          <p:nvPr/>
        </p:nvSpPr>
        <p:spPr>
          <a:xfrm flipH="1">
            <a:off x="11697217" y="255635"/>
            <a:ext cx="164160" cy="16420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" name="Google Shape;189;p14"/>
          <p:cNvGrpSpPr/>
          <p:nvPr/>
        </p:nvGrpSpPr>
        <p:grpSpPr>
          <a:xfrm>
            <a:off x="218173" y="5509824"/>
            <a:ext cx="214836" cy="350285"/>
            <a:chOff x="8814523" y="4301099"/>
            <a:chExt cx="181204" cy="295450"/>
          </a:xfrm>
        </p:grpSpPr>
        <p:sp>
          <p:nvSpPr>
            <p:cNvPr id="190" name="Google Shape;190;p1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" name="Google Shape;196;p14"/>
          <p:cNvSpPr/>
          <p:nvPr/>
        </p:nvSpPr>
        <p:spPr>
          <a:xfrm>
            <a:off x="7565100" y="152633"/>
            <a:ext cx="228000" cy="228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5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2"/>
          <p:cNvSpPr txBox="1">
            <a:spLocks noGrp="1"/>
          </p:cNvSpPr>
          <p:nvPr>
            <p:ph type="subTitle" idx="1"/>
          </p:nvPr>
        </p:nvSpPr>
        <p:spPr>
          <a:xfrm flipH="1">
            <a:off x="6815733" y="4872217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32"/>
          <p:cNvSpPr txBox="1">
            <a:spLocks noGrp="1"/>
          </p:cNvSpPr>
          <p:nvPr>
            <p:ph type="subTitle" idx="2"/>
          </p:nvPr>
        </p:nvSpPr>
        <p:spPr>
          <a:xfrm flipH="1">
            <a:off x="6815733" y="4423817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3"/>
          </p:nvPr>
        </p:nvSpPr>
        <p:spPr>
          <a:xfrm flipH="1">
            <a:off x="6815733" y="2996235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4"/>
          </p:nvPr>
        </p:nvSpPr>
        <p:spPr>
          <a:xfrm flipH="1">
            <a:off x="6815733" y="2547833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title"/>
          </p:nvPr>
        </p:nvSpPr>
        <p:spPr>
          <a:xfrm flipH="1">
            <a:off x="5577433" y="719333"/>
            <a:ext cx="56636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32"/>
          <p:cNvSpPr/>
          <p:nvPr/>
        </p:nvSpPr>
        <p:spPr>
          <a:xfrm rot="5400000">
            <a:off x="11872219" y="5557380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32"/>
          <p:cNvSpPr/>
          <p:nvPr/>
        </p:nvSpPr>
        <p:spPr>
          <a:xfrm rot="5400000">
            <a:off x="11534225" y="6135780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9" name="Google Shape;909;p32"/>
          <p:cNvGrpSpPr/>
          <p:nvPr/>
        </p:nvGrpSpPr>
        <p:grpSpPr>
          <a:xfrm>
            <a:off x="220340" y="205107"/>
            <a:ext cx="784741" cy="903143"/>
            <a:chOff x="8369505" y="4354255"/>
            <a:chExt cx="588556" cy="677357"/>
          </a:xfrm>
        </p:grpSpPr>
        <p:sp>
          <p:nvSpPr>
            <p:cNvPr id="910" name="Google Shape;910;p32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32"/>
          <p:cNvGrpSpPr/>
          <p:nvPr/>
        </p:nvGrpSpPr>
        <p:grpSpPr>
          <a:xfrm flipH="1">
            <a:off x="265" y="1622500"/>
            <a:ext cx="5234747" cy="5235183"/>
            <a:chOff x="4909222" y="908262"/>
            <a:chExt cx="4234775" cy="4235128"/>
          </a:xfrm>
        </p:grpSpPr>
        <p:sp>
          <p:nvSpPr>
            <p:cNvPr id="928" name="Google Shape;928;p32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2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2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2" name="Google Shape;932;p33"/>
          <p:cNvGrpSpPr/>
          <p:nvPr/>
        </p:nvGrpSpPr>
        <p:grpSpPr>
          <a:xfrm flipH="1">
            <a:off x="5909576" y="5375853"/>
            <a:ext cx="372841" cy="346405"/>
            <a:chOff x="6672" y="3464315"/>
            <a:chExt cx="279631" cy="259804"/>
          </a:xfrm>
        </p:grpSpPr>
        <p:sp>
          <p:nvSpPr>
            <p:cNvPr id="933" name="Google Shape;933;p33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2" name="Google Shape;942;p33"/>
          <p:cNvSpPr/>
          <p:nvPr/>
        </p:nvSpPr>
        <p:spPr>
          <a:xfrm flipH="1">
            <a:off x="149947" y="6074207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33"/>
          <p:cNvSpPr/>
          <p:nvPr/>
        </p:nvSpPr>
        <p:spPr>
          <a:xfrm flipH="1">
            <a:off x="11843621" y="2858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33"/>
          <p:cNvSpPr/>
          <p:nvPr/>
        </p:nvSpPr>
        <p:spPr>
          <a:xfrm flipH="1">
            <a:off x="10930301" y="2889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5" name="Google Shape;945;p33"/>
          <p:cNvGrpSpPr/>
          <p:nvPr/>
        </p:nvGrpSpPr>
        <p:grpSpPr>
          <a:xfrm>
            <a:off x="6545629" y="1211016"/>
            <a:ext cx="5646367" cy="5646838"/>
            <a:chOff x="4909222" y="908262"/>
            <a:chExt cx="4234775" cy="4235128"/>
          </a:xfrm>
        </p:grpSpPr>
        <p:sp>
          <p:nvSpPr>
            <p:cNvPr id="946" name="Google Shape;946;p33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9" name="Google Shape;949;p33"/>
          <p:cNvGrpSpPr/>
          <p:nvPr/>
        </p:nvGrpSpPr>
        <p:grpSpPr>
          <a:xfrm>
            <a:off x="111572" y="644308"/>
            <a:ext cx="214836" cy="350285"/>
            <a:chOff x="8814523" y="4301099"/>
            <a:chExt cx="181204" cy="295450"/>
          </a:xfrm>
        </p:grpSpPr>
        <p:sp>
          <p:nvSpPr>
            <p:cNvPr id="950" name="Google Shape;950;p3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6" name="Google Shape;956;p33"/>
          <p:cNvSpPr/>
          <p:nvPr/>
        </p:nvSpPr>
        <p:spPr>
          <a:xfrm flipH="1">
            <a:off x="143445" y="1247665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33"/>
          <p:cNvSpPr txBox="1">
            <a:spLocks noGrp="1"/>
          </p:cNvSpPr>
          <p:nvPr>
            <p:ph type="title"/>
          </p:nvPr>
        </p:nvSpPr>
        <p:spPr>
          <a:xfrm>
            <a:off x="1280733" y="1692367"/>
            <a:ext cx="4043600" cy="1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958" name="Google Shape;958;p33"/>
          <p:cNvSpPr txBox="1">
            <a:spLocks noGrp="1"/>
          </p:cNvSpPr>
          <p:nvPr>
            <p:ph type="subTitle" idx="1"/>
          </p:nvPr>
        </p:nvSpPr>
        <p:spPr>
          <a:xfrm>
            <a:off x="1280733" y="3227267"/>
            <a:ext cx="4043600" cy="15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11956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6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34"/>
          <p:cNvSpPr/>
          <p:nvPr/>
        </p:nvSpPr>
        <p:spPr>
          <a:xfrm>
            <a:off x="-4000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34"/>
          <p:cNvSpPr/>
          <p:nvPr/>
        </p:nvSpPr>
        <p:spPr>
          <a:xfrm>
            <a:off x="25583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34"/>
          <p:cNvSpPr/>
          <p:nvPr/>
        </p:nvSpPr>
        <p:spPr>
          <a:xfrm>
            <a:off x="478117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3" name="Google Shape;963;p34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964" name="Google Shape;964;p3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34"/>
          <p:cNvSpPr/>
          <p:nvPr/>
        </p:nvSpPr>
        <p:spPr>
          <a:xfrm rot="10800000" flipH="1">
            <a:off x="657055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34"/>
          <p:cNvGrpSpPr/>
          <p:nvPr/>
        </p:nvGrpSpPr>
        <p:grpSpPr>
          <a:xfrm rot="10800000" flipH="1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968" name="Google Shape;968;p3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34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975" name="Google Shape;975;p34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p34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993" name="Google Shape;993;p3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34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34"/>
          <p:cNvSpPr txBox="1">
            <a:spLocks noGrp="1"/>
          </p:cNvSpPr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4" name="Google Shape;1004;p34"/>
          <p:cNvSpPr txBox="1">
            <a:spLocks noGrp="1"/>
          </p:cNvSpPr>
          <p:nvPr>
            <p:ph type="subTitle" idx="1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CUSTOM_6_1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5"/>
          <p:cNvSpPr/>
          <p:nvPr/>
        </p:nvSpPr>
        <p:spPr>
          <a:xfrm flipH="1">
            <a:off x="8713725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35"/>
          <p:cNvSpPr/>
          <p:nvPr/>
        </p:nvSpPr>
        <p:spPr>
          <a:xfrm flipH="1">
            <a:off x="800931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35"/>
          <p:cNvSpPr/>
          <p:nvPr/>
        </p:nvSpPr>
        <p:spPr>
          <a:xfrm flipH="1">
            <a:off x="8231583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35"/>
          <p:cNvGrpSpPr/>
          <p:nvPr/>
        </p:nvGrpSpPr>
        <p:grpSpPr>
          <a:xfrm flipH="1">
            <a:off x="8376677" y="4738581"/>
            <a:ext cx="206023" cy="590515"/>
            <a:chOff x="8846561" y="2782361"/>
            <a:chExt cx="154517" cy="442886"/>
          </a:xfrm>
        </p:grpSpPr>
        <p:sp>
          <p:nvSpPr>
            <p:cNvPr id="1010" name="Google Shape;1010;p3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35"/>
          <p:cNvSpPr/>
          <p:nvPr/>
        </p:nvSpPr>
        <p:spPr>
          <a:xfrm rot="10800000">
            <a:off x="11327500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3" name="Google Shape;1013;p35"/>
          <p:cNvGrpSpPr/>
          <p:nvPr/>
        </p:nvGrpSpPr>
        <p:grpSpPr>
          <a:xfrm rot="10800000">
            <a:off x="11308428" y="2561252"/>
            <a:ext cx="241605" cy="393933"/>
            <a:chOff x="8814523" y="4301099"/>
            <a:chExt cx="181204" cy="295450"/>
          </a:xfrm>
        </p:grpSpPr>
        <p:sp>
          <p:nvSpPr>
            <p:cNvPr id="1014" name="Google Shape;1014;p3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0" name="Google Shape;1020;p35"/>
          <p:cNvGrpSpPr/>
          <p:nvPr/>
        </p:nvGrpSpPr>
        <p:grpSpPr>
          <a:xfrm>
            <a:off x="162033" y="219691"/>
            <a:ext cx="784741" cy="903143"/>
            <a:chOff x="8369505" y="4354255"/>
            <a:chExt cx="588556" cy="677357"/>
          </a:xfrm>
        </p:grpSpPr>
        <p:sp>
          <p:nvSpPr>
            <p:cNvPr id="1021" name="Google Shape;1021;p35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8" name="Google Shape;1038;p35"/>
          <p:cNvGrpSpPr/>
          <p:nvPr/>
        </p:nvGrpSpPr>
        <p:grpSpPr>
          <a:xfrm flipH="1">
            <a:off x="236076" y="6297620"/>
            <a:ext cx="372841" cy="346405"/>
            <a:chOff x="6672" y="3464315"/>
            <a:chExt cx="279631" cy="259804"/>
          </a:xfrm>
        </p:grpSpPr>
        <p:sp>
          <p:nvSpPr>
            <p:cNvPr id="1039" name="Google Shape;1039;p3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" name="Google Shape;1048;p35"/>
          <p:cNvSpPr/>
          <p:nvPr/>
        </p:nvSpPr>
        <p:spPr>
          <a:xfrm flipH="1">
            <a:off x="236097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5"/>
          <p:cNvSpPr txBox="1">
            <a:spLocks noGrp="1"/>
          </p:cNvSpPr>
          <p:nvPr>
            <p:ph type="title"/>
          </p:nvPr>
        </p:nvSpPr>
        <p:spPr>
          <a:xfrm flipH="1">
            <a:off x="946781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35"/>
          <p:cNvSpPr txBox="1">
            <a:spLocks noGrp="1"/>
          </p:cNvSpPr>
          <p:nvPr>
            <p:ph type="subTitle" idx="1"/>
          </p:nvPr>
        </p:nvSpPr>
        <p:spPr>
          <a:xfrm flipH="1">
            <a:off x="2462181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4">
  <p:cSld name="CUSTOM_6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6"/>
          <p:cNvSpPr/>
          <p:nvPr/>
        </p:nvSpPr>
        <p:spPr>
          <a:xfrm>
            <a:off x="-4000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36"/>
          <p:cNvSpPr/>
          <p:nvPr/>
        </p:nvSpPr>
        <p:spPr>
          <a:xfrm>
            <a:off x="25583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36"/>
          <p:cNvSpPr/>
          <p:nvPr/>
        </p:nvSpPr>
        <p:spPr>
          <a:xfrm>
            <a:off x="478117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5" name="Google Shape;1055;p36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1056" name="Google Shape;1056;p3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Google Shape;1058;p36"/>
          <p:cNvSpPr/>
          <p:nvPr/>
        </p:nvSpPr>
        <p:spPr>
          <a:xfrm rot="10800000" flipH="1">
            <a:off x="657055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9" name="Google Shape;1059;p36"/>
          <p:cNvGrpSpPr/>
          <p:nvPr/>
        </p:nvGrpSpPr>
        <p:grpSpPr>
          <a:xfrm rot="10800000" flipH="1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1060" name="Google Shape;1060;p3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6" name="Google Shape;1066;p36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1067" name="Google Shape;1067;p36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4" name="Google Shape;1084;p36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1085" name="Google Shape;1085;p36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4" name="Google Shape;1094;p36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36"/>
          <p:cNvSpPr txBox="1">
            <a:spLocks noGrp="1"/>
          </p:cNvSpPr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6" name="Google Shape;1096;p36"/>
          <p:cNvSpPr txBox="1">
            <a:spLocks noGrp="1"/>
          </p:cNvSpPr>
          <p:nvPr>
            <p:ph type="subTitle" idx="1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5">
  <p:cSld name="CUSTOM_6_1_1_1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7"/>
          <p:cNvSpPr/>
          <p:nvPr/>
        </p:nvSpPr>
        <p:spPr>
          <a:xfrm flipH="1">
            <a:off x="8713725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37"/>
          <p:cNvSpPr/>
          <p:nvPr/>
        </p:nvSpPr>
        <p:spPr>
          <a:xfrm flipH="1">
            <a:off x="800931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7"/>
          <p:cNvSpPr/>
          <p:nvPr/>
        </p:nvSpPr>
        <p:spPr>
          <a:xfrm flipH="1">
            <a:off x="8231583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1" name="Google Shape;1101;p37"/>
          <p:cNvGrpSpPr/>
          <p:nvPr/>
        </p:nvGrpSpPr>
        <p:grpSpPr>
          <a:xfrm flipH="1">
            <a:off x="8376677" y="4738581"/>
            <a:ext cx="206023" cy="590515"/>
            <a:chOff x="8846561" y="2782361"/>
            <a:chExt cx="154517" cy="442886"/>
          </a:xfrm>
        </p:grpSpPr>
        <p:sp>
          <p:nvSpPr>
            <p:cNvPr id="1102" name="Google Shape;1102;p3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4" name="Google Shape;1104;p37"/>
          <p:cNvSpPr/>
          <p:nvPr/>
        </p:nvSpPr>
        <p:spPr>
          <a:xfrm rot="10800000">
            <a:off x="11327500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5" name="Google Shape;1105;p37"/>
          <p:cNvGrpSpPr/>
          <p:nvPr/>
        </p:nvGrpSpPr>
        <p:grpSpPr>
          <a:xfrm rot="10800000">
            <a:off x="11308428" y="2561252"/>
            <a:ext cx="241605" cy="393933"/>
            <a:chOff x="8814523" y="4301099"/>
            <a:chExt cx="181204" cy="295450"/>
          </a:xfrm>
        </p:grpSpPr>
        <p:sp>
          <p:nvSpPr>
            <p:cNvPr id="1106" name="Google Shape;1106;p3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p37"/>
          <p:cNvGrpSpPr/>
          <p:nvPr/>
        </p:nvGrpSpPr>
        <p:grpSpPr>
          <a:xfrm>
            <a:off x="162033" y="219691"/>
            <a:ext cx="784741" cy="903143"/>
            <a:chOff x="8369505" y="4354255"/>
            <a:chExt cx="588556" cy="677357"/>
          </a:xfrm>
        </p:grpSpPr>
        <p:sp>
          <p:nvSpPr>
            <p:cNvPr id="1113" name="Google Shape;1113;p37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37"/>
          <p:cNvGrpSpPr/>
          <p:nvPr/>
        </p:nvGrpSpPr>
        <p:grpSpPr>
          <a:xfrm flipH="1">
            <a:off x="236076" y="6297620"/>
            <a:ext cx="372841" cy="346405"/>
            <a:chOff x="6672" y="3464315"/>
            <a:chExt cx="279631" cy="259804"/>
          </a:xfrm>
        </p:grpSpPr>
        <p:sp>
          <p:nvSpPr>
            <p:cNvPr id="1131" name="Google Shape;1131;p37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0" name="Google Shape;1140;p37"/>
          <p:cNvSpPr/>
          <p:nvPr/>
        </p:nvSpPr>
        <p:spPr>
          <a:xfrm flipH="1">
            <a:off x="236097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7"/>
          <p:cNvSpPr txBox="1">
            <a:spLocks noGrp="1"/>
          </p:cNvSpPr>
          <p:nvPr>
            <p:ph type="title"/>
          </p:nvPr>
        </p:nvSpPr>
        <p:spPr>
          <a:xfrm flipH="1">
            <a:off x="946781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42" name="Google Shape;1142;p37"/>
          <p:cNvSpPr txBox="1">
            <a:spLocks noGrp="1"/>
          </p:cNvSpPr>
          <p:nvPr>
            <p:ph type="subTitle" idx="1"/>
          </p:nvPr>
        </p:nvSpPr>
        <p:spPr>
          <a:xfrm flipH="1">
            <a:off x="2462181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1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38"/>
          <p:cNvSpPr/>
          <p:nvPr/>
        </p:nvSpPr>
        <p:spPr>
          <a:xfrm flipH="1">
            <a:off x="8661337" y="433"/>
            <a:ext cx="2044376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38"/>
          <p:cNvSpPr/>
          <p:nvPr/>
        </p:nvSpPr>
        <p:spPr>
          <a:xfrm rot="5400000">
            <a:off x="11808373" y="3704993"/>
            <a:ext cx="192837" cy="192879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6" name="Google Shape;1146;p38"/>
          <p:cNvGrpSpPr/>
          <p:nvPr/>
        </p:nvGrpSpPr>
        <p:grpSpPr>
          <a:xfrm>
            <a:off x="10758073" y="456776"/>
            <a:ext cx="183195" cy="525087"/>
            <a:chOff x="8846561" y="2782361"/>
            <a:chExt cx="154517" cy="442886"/>
          </a:xfrm>
        </p:grpSpPr>
        <p:sp>
          <p:nvSpPr>
            <p:cNvPr id="1147" name="Google Shape;1147;p3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38"/>
          <p:cNvSpPr/>
          <p:nvPr/>
        </p:nvSpPr>
        <p:spPr>
          <a:xfrm rot="5400000">
            <a:off x="11812739" y="4822405"/>
            <a:ext cx="184085" cy="192903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0" name="Google Shape;1150;p38"/>
          <p:cNvGrpSpPr/>
          <p:nvPr/>
        </p:nvGrpSpPr>
        <p:grpSpPr>
          <a:xfrm>
            <a:off x="10862348" y="6259507"/>
            <a:ext cx="438163" cy="407096"/>
            <a:chOff x="6672" y="3464315"/>
            <a:chExt cx="279631" cy="259804"/>
          </a:xfrm>
        </p:grpSpPr>
        <p:sp>
          <p:nvSpPr>
            <p:cNvPr id="1151" name="Google Shape;1151;p3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0" name="Google Shape;1160;p38"/>
          <p:cNvSpPr/>
          <p:nvPr/>
        </p:nvSpPr>
        <p:spPr>
          <a:xfrm>
            <a:off x="11247684" y="2716275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1" name="Google Shape;1161;p38"/>
          <p:cNvGrpSpPr/>
          <p:nvPr/>
        </p:nvGrpSpPr>
        <p:grpSpPr>
          <a:xfrm>
            <a:off x="11204669" y="2046227"/>
            <a:ext cx="252453" cy="411621"/>
            <a:chOff x="8814523" y="4301099"/>
            <a:chExt cx="181204" cy="295450"/>
          </a:xfrm>
        </p:grpSpPr>
        <p:sp>
          <p:nvSpPr>
            <p:cNvPr id="1162" name="Google Shape;1162;p3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8" name="Google Shape;1168;p38"/>
          <p:cNvSpPr/>
          <p:nvPr/>
        </p:nvSpPr>
        <p:spPr>
          <a:xfrm flipH="1">
            <a:off x="11814285" y="6469665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38"/>
          <p:cNvSpPr/>
          <p:nvPr/>
        </p:nvSpPr>
        <p:spPr>
          <a:xfrm flipH="1">
            <a:off x="11457132" y="6465708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0" name="Google Shape;1170;p38"/>
          <p:cNvGrpSpPr/>
          <p:nvPr/>
        </p:nvGrpSpPr>
        <p:grpSpPr>
          <a:xfrm rot="5400000">
            <a:off x="11583471" y="4341583"/>
            <a:ext cx="642666" cy="41516"/>
            <a:chOff x="7586971" y="1240406"/>
            <a:chExt cx="820704" cy="53017"/>
          </a:xfrm>
        </p:grpSpPr>
        <p:sp>
          <p:nvSpPr>
            <p:cNvPr id="1171" name="Google Shape;1171;p38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p38"/>
          <p:cNvSpPr txBox="1">
            <a:spLocks noGrp="1"/>
          </p:cNvSpPr>
          <p:nvPr>
            <p:ph type="title"/>
          </p:nvPr>
        </p:nvSpPr>
        <p:spPr>
          <a:xfrm>
            <a:off x="876967" y="2062117"/>
            <a:ext cx="6170800" cy="1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1177" name="Google Shape;1177;p38"/>
          <p:cNvGrpSpPr/>
          <p:nvPr/>
        </p:nvGrpSpPr>
        <p:grpSpPr>
          <a:xfrm flipH="1">
            <a:off x="11643157" y="160173"/>
            <a:ext cx="438163" cy="407096"/>
            <a:chOff x="6672" y="3464315"/>
            <a:chExt cx="279631" cy="259804"/>
          </a:xfrm>
        </p:grpSpPr>
        <p:sp>
          <p:nvSpPr>
            <p:cNvPr id="1178" name="Google Shape;1178;p3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7" name="Google Shape;1187;p38"/>
          <p:cNvSpPr/>
          <p:nvPr/>
        </p:nvSpPr>
        <p:spPr>
          <a:xfrm rot="-5400000">
            <a:off x="10525361" y="5440417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8" name="Google Shape;1188;p38"/>
          <p:cNvGrpSpPr/>
          <p:nvPr/>
        </p:nvGrpSpPr>
        <p:grpSpPr>
          <a:xfrm rot="-5400000">
            <a:off x="1562120" y="4772532"/>
            <a:ext cx="1400300" cy="2770611"/>
            <a:chOff x="2922675" y="2551150"/>
            <a:chExt cx="424900" cy="840700"/>
          </a:xfrm>
        </p:grpSpPr>
        <p:sp>
          <p:nvSpPr>
            <p:cNvPr id="1189" name="Google Shape;1189;p38"/>
            <p:cNvSpPr/>
            <p:nvPr/>
          </p:nvSpPr>
          <p:spPr>
            <a:xfrm>
              <a:off x="2922675" y="2798800"/>
              <a:ext cx="172900" cy="345750"/>
            </a:xfrm>
            <a:custGeom>
              <a:avLst/>
              <a:gdLst/>
              <a:ahLst/>
              <a:cxnLst/>
              <a:rect l="l" t="t" r="r" b="b"/>
              <a:pathLst>
                <a:path w="6916" h="13830" extrusionOk="0">
                  <a:moveTo>
                    <a:pt x="1" y="0"/>
                  </a:moveTo>
                  <a:lnTo>
                    <a:pt x="1" y="13829"/>
                  </a:lnTo>
                  <a:cubicBezTo>
                    <a:pt x="3830" y="13829"/>
                    <a:pt x="6915" y="10730"/>
                    <a:pt x="6915" y="6915"/>
                  </a:cubicBezTo>
                  <a:cubicBezTo>
                    <a:pt x="6915" y="3099"/>
                    <a:pt x="3830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miter lim="1353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922675" y="2551150"/>
              <a:ext cx="424900" cy="840700"/>
            </a:xfrm>
            <a:custGeom>
              <a:avLst/>
              <a:gdLst/>
              <a:ahLst/>
              <a:cxnLst/>
              <a:rect l="l" t="t" r="r" b="b"/>
              <a:pathLst>
                <a:path w="16996" h="33628" extrusionOk="0">
                  <a:moveTo>
                    <a:pt x="1" y="9040"/>
                  </a:moveTo>
                  <a:lnTo>
                    <a:pt x="1" y="9203"/>
                  </a:lnTo>
                  <a:cubicBezTo>
                    <a:pt x="4209" y="9203"/>
                    <a:pt x="7619" y="12613"/>
                    <a:pt x="7619" y="16821"/>
                  </a:cubicBezTo>
                  <a:cubicBezTo>
                    <a:pt x="7619" y="21015"/>
                    <a:pt x="4209" y="24425"/>
                    <a:pt x="1" y="24425"/>
                  </a:cubicBezTo>
                  <a:lnTo>
                    <a:pt x="1" y="24601"/>
                  </a:lnTo>
                  <a:cubicBezTo>
                    <a:pt x="4304" y="24601"/>
                    <a:pt x="7781" y="21110"/>
                    <a:pt x="7781" y="16821"/>
                  </a:cubicBezTo>
                  <a:cubicBezTo>
                    <a:pt x="7781" y="12518"/>
                    <a:pt x="4304" y="9040"/>
                    <a:pt x="1" y="9040"/>
                  </a:cubicBezTo>
                  <a:close/>
                  <a:moveTo>
                    <a:pt x="1" y="8039"/>
                  </a:moveTo>
                  <a:lnTo>
                    <a:pt x="1" y="8201"/>
                  </a:lnTo>
                  <a:cubicBezTo>
                    <a:pt x="4764" y="8201"/>
                    <a:pt x="8620" y="12058"/>
                    <a:pt x="8620" y="16821"/>
                  </a:cubicBezTo>
                  <a:cubicBezTo>
                    <a:pt x="8620" y="21570"/>
                    <a:pt x="4764" y="25440"/>
                    <a:pt x="1" y="25440"/>
                  </a:cubicBezTo>
                  <a:lnTo>
                    <a:pt x="1" y="25602"/>
                  </a:lnTo>
                  <a:cubicBezTo>
                    <a:pt x="4859" y="25602"/>
                    <a:pt x="8796" y="21665"/>
                    <a:pt x="8796" y="16821"/>
                  </a:cubicBezTo>
                  <a:cubicBezTo>
                    <a:pt x="8796" y="11963"/>
                    <a:pt x="4859" y="8039"/>
                    <a:pt x="1" y="8039"/>
                  </a:cubicBezTo>
                  <a:close/>
                  <a:moveTo>
                    <a:pt x="125" y="7024"/>
                  </a:moveTo>
                  <a:cubicBezTo>
                    <a:pt x="84" y="7024"/>
                    <a:pt x="42" y="7024"/>
                    <a:pt x="1" y="7024"/>
                  </a:cubicBezTo>
                  <a:lnTo>
                    <a:pt x="1" y="7200"/>
                  </a:lnTo>
                  <a:cubicBezTo>
                    <a:pt x="51" y="7199"/>
                    <a:pt x="100" y="7199"/>
                    <a:pt x="149" y="7199"/>
                  </a:cubicBezTo>
                  <a:cubicBezTo>
                    <a:pt x="5453" y="7199"/>
                    <a:pt x="9757" y="11499"/>
                    <a:pt x="9757" y="16821"/>
                  </a:cubicBezTo>
                  <a:cubicBezTo>
                    <a:pt x="9757" y="22138"/>
                    <a:pt x="5440" y="26442"/>
                    <a:pt x="125" y="26442"/>
                  </a:cubicBezTo>
                  <a:cubicBezTo>
                    <a:pt x="84" y="26442"/>
                    <a:pt x="42" y="26442"/>
                    <a:pt x="1" y="26441"/>
                  </a:cubicBezTo>
                  <a:lnTo>
                    <a:pt x="1" y="26604"/>
                  </a:lnTo>
                  <a:cubicBezTo>
                    <a:pt x="42" y="26604"/>
                    <a:pt x="84" y="26604"/>
                    <a:pt x="125" y="26604"/>
                  </a:cubicBezTo>
                  <a:cubicBezTo>
                    <a:pt x="5535" y="26604"/>
                    <a:pt x="9933" y="22232"/>
                    <a:pt x="9933" y="16821"/>
                  </a:cubicBezTo>
                  <a:cubicBezTo>
                    <a:pt x="9933" y="11396"/>
                    <a:pt x="5535" y="7024"/>
                    <a:pt x="125" y="7024"/>
                  </a:cubicBezTo>
                  <a:close/>
                  <a:moveTo>
                    <a:pt x="1" y="6023"/>
                  </a:moveTo>
                  <a:lnTo>
                    <a:pt x="1" y="6199"/>
                  </a:lnTo>
                  <a:cubicBezTo>
                    <a:pt x="5873" y="6199"/>
                    <a:pt x="10636" y="10948"/>
                    <a:pt x="10636" y="16821"/>
                  </a:cubicBezTo>
                  <a:cubicBezTo>
                    <a:pt x="10636" y="22680"/>
                    <a:pt x="5873" y="27443"/>
                    <a:pt x="1" y="27443"/>
                  </a:cubicBezTo>
                  <a:lnTo>
                    <a:pt x="1" y="27605"/>
                  </a:lnTo>
                  <a:cubicBezTo>
                    <a:pt x="5968" y="27605"/>
                    <a:pt x="10799" y="22774"/>
                    <a:pt x="10799" y="16821"/>
                  </a:cubicBezTo>
                  <a:cubicBezTo>
                    <a:pt x="10799" y="10854"/>
                    <a:pt x="5968" y="6023"/>
                    <a:pt x="1" y="6023"/>
                  </a:cubicBezTo>
                  <a:close/>
                  <a:moveTo>
                    <a:pt x="1" y="5022"/>
                  </a:moveTo>
                  <a:lnTo>
                    <a:pt x="1" y="5184"/>
                  </a:lnTo>
                  <a:cubicBezTo>
                    <a:pt x="6374" y="5265"/>
                    <a:pt x="11502" y="10448"/>
                    <a:pt x="11502" y="16821"/>
                  </a:cubicBezTo>
                  <a:cubicBezTo>
                    <a:pt x="11502" y="23180"/>
                    <a:pt x="6374" y="28363"/>
                    <a:pt x="1" y="28444"/>
                  </a:cubicBezTo>
                  <a:lnTo>
                    <a:pt x="1" y="28620"/>
                  </a:lnTo>
                  <a:cubicBezTo>
                    <a:pt x="6469" y="28539"/>
                    <a:pt x="11665" y="23275"/>
                    <a:pt x="11665" y="16821"/>
                  </a:cubicBezTo>
                  <a:cubicBezTo>
                    <a:pt x="11665" y="10353"/>
                    <a:pt x="6469" y="5103"/>
                    <a:pt x="1" y="5022"/>
                  </a:cubicBezTo>
                  <a:close/>
                  <a:moveTo>
                    <a:pt x="1" y="4020"/>
                  </a:moveTo>
                  <a:lnTo>
                    <a:pt x="1" y="4183"/>
                  </a:lnTo>
                  <a:cubicBezTo>
                    <a:pt x="6983" y="4183"/>
                    <a:pt x="12639" y="9839"/>
                    <a:pt x="12639" y="16821"/>
                  </a:cubicBezTo>
                  <a:cubicBezTo>
                    <a:pt x="12639" y="23789"/>
                    <a:pt x="6983" y="29445"/>
                    <a:pt x="1" y="29445"/>
                  </a:cubicBezTo>
                  <a:lnTo>
                    <a:pt x="1" y="29621"/>
                  </a:lnTo>
                  <a:cubicBezTo>
                    <a:pt x="7078" y="29621"/>
                    <a:pt x="12801" y="23884"/>
                    <a:pt x="12801" y="16821"/>
                  </a:cubicBezTo>
                  <a:cubicBezTo>
                    <a:pt x="12801" y="9744"/>
                    <a:pt x="7078" y="4020"/>
                    <a:pt x="1" y="4020"/>
                  </a:cubicBezTo>
                  <a:close/>
                  <a:moveTo>
                    <a:pt x="1" y="3019"/>
                  </a:moveTo>
                  <a:lnTo>
                    <a:pt x="1" y="3181"/>
                  </a:lnTo>
                  <a:cubicBezTo>
                    <a:pt x="7538" y="3181"/>
                    <a:pt x="13640" y="9284"/>
                    <a:pt x="13640" y="16821"/>
                  </a:cubicBezTo>
                  <a:cubicBezTo>
                    <a:pt x="13640" y="24344"/>
                    <a:pt x="7538" y="30446"/>
                    <a:pt x="1" y="30446"/>
                  </a:cubicBezTo>
                  <a:lnTo>
                    <a:pt x="1" y="30622"/>
                  </a:lnTo>
                  <a:cubicBezTo>
                    <a:pt x="7632" y="30622"/>
                    <a:pt x="13816" y="24439"/>
                    <a:pt x="13816" y="16821"/>
                  </a:cubicBezTo>
                  <a:cubicBezTo>
                    <a:pt x="13816" y="9189"/>
                    <a:pt x="7632" y="3019"/>
                    <a:pt x="1" y="3019"/>
                  </a:cubicBezTo>
                  <a:close/>
                  <a:moveTo>
                    <a:pt x="1" y="2004"/>
                  </a:moveTo>
                  <a:lnTo>
                    <a:pt x="1" y="2180"/>
                  </a:lnTo>
                  <a:cubicBezTo>
                    <a:pt x="8093" y="2180"/>
                    <a:pt x="14642" y="8729"/>
                    <a:pt x="14642" y="16821"/>
                  </a:cubicBezTo>
                  <a:cubicBezTo>
                    <a:pt x="14642" y="24899"/>
                    <a:pt x="8093" y="31461"/>
                    <a:pt x="1" y="31461"/>
                  </a:cubicBezTo>
                  <a:lnTo>
                    <a:pt x="1" y="31624"/>
                  </a:lnTo>
                  <a:cubicBezTo>
                    <a:pt x="8187" y="31624"/>
                    <a:pt x="14817" y="24993"/>
                    <a:pt x="14817" y="16821"/>
                  </a:cubicBezTo>
                  <a:cubicBezTo>
                    <a:pt x="14817" y="8634"/>
                    <a:pt x="8187" y="2004"/>
                    <a:pt x="1" y="2004"/>
                  </a:cubicBezTo>
                  <a:close/>
                  <a:moveTo>
                    <a:pt x="1" y="1003"/>
                  </a:moveTo>
                  <a:lnTo>
                    <a:pt x="1" y="1179"/>
                  </a:lnTo>
                  <a:cubicBezTo>
                    <a:pt x="8647" y="1179"/>
                    <a:pt x="15656" y="8174"/>
                    <a:pt x="15656" y="16821"/>
                  </a:cubicBezTo>
                  <a:cubicBezTo>
                    <a:pt x="15656" y="25467"/>
                    <a:pt x="8647" y="32462"/>
                    <a:pt x="1" y="32462"/>
                  </a:cubicBezTo>
                  <a:lnTo>
                    <a:pt x="1" y="32638"/>
                  </a:lnTo>
                  <a:cubicBezTo>
                    <a:pt x="8742" y="32638"/>
                    <a:pt x="15819" y="25548"/>
                    <a:pt x="15819" y="16821"/>
                  </a:cubicBezTo>
                  <a:cubicBezTo>
                    <a:pt x="15819" y="8093"/>
                    <a:pt x="8742" y="1003"/>
                    <a:pt x="1" y="1003"/>
                  </a:cubicBezTo>
                  <a:close/>
                  <a:moveTo>
                    <a:pt x="175" y="1"/>
                  </a:moveTo>
                  <a:cubicBezTo>
                    <a:pt x="117" y="1"/>
                    <a:pt x="59" y="1"/>
                    <a:pt x="1" y="2"/>
                  </a:cubicBezTo>
                  <a:lnTo>
                    <a:pt x="1" y="164"/>
                  </a:lnTo>
                  <a:cubicBezTo>
                    <a:pt x="51" y="164"/>
                    <a:pt x="101" y="163"/>
                    <a:pt x="151" y="163"/>
                  </a:cubicBezTo>
                  <a:cubicBezTo>
                    <a:pt x="9351" y="163"/>
                    <a:pt x="16820" y="7602"/>
                    <a:pt x="16820" y="16821"/>
                  </a:cubicBezTo>
                  <a:cubicBezTo>
                    <a:pt x="16820" y="26018"/>
                    <a:pt x="9364" y="33465"/>
                    <a:pt x="175" y="33465"/>
                  </a:cubicBezTo>
                  <a:cubicBezTo>
                    <a:pt x="117" y="33465"/>
                    <a:pt x="59" y="33464"/>
                    <a:pt x="1" y="33464"/>
                  </a:cubicBezTo>
                  <a:lnTo>
                    <a:pt x="1" y="33626"/>
                  </a:lnTo>
                  <a:cubicBezTo>
                    <a:pt x="59" y="33627"/>
                    <a:pt x="117" y="33627"/>
                    <a:pt x="175" y="33627"/>
                  </a:cubicBezTo>
                  <a:cubicBezTo>
                    <a:pt x="9459" y="33627"/>
                    <a:pt x="16996" y="26113"/>
                    <a:pt x="16996" y="16821"/>
                  </a:cubicBezTo>
                  <a:cubicBezTo>
                    <a:pt x="16996" y="7515"/>
                    <a:pt x="9459" y="1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1" name="Google Shape;1191;p38"/>
          <p:cNvSpPr/>
          <p:nvPr/>
        </p:nvSpPr>
        <p:spPr>
          <a:xfrm rot="5400000">
            <a:off x="3762549" y="6572260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2" name="Google Shape;1192;p38"/>
          <p:cNvGrpSpPr/>
          <p:nvPr/>
        </p:nvGrpSpPr>
        <p:grpSpPr>
          <a:xfrm rot="5400000">
            <a:off x="4266703" y="6449360"/>
            <a:ext cx="252453" cy="411621"/>
            <a:chOff x="8814523" y="4301099"/>
            <a:chExt cx="181204" cy="295450"/>
          </a:xfrm>
        </p:grpSpPr>
        <p:sp>
          <p:nvSpPr>
            <p:cNvPr id="1193" name="Google Shape;1193;p3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38"/>
          <p:cNvSpPr/>
          <p:nvPr/>
        </p:nvSpPr>
        <p:spPr>
          <a:xfrm>
            <a:off x="170795" y="5777384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38"/>
          <p:cNvSpPr/>
          <p:nvPr/>
        </p:nvSpPr>
        <p:spPr>
          <a:xfrm rot="5400000">
            <a:off x="98973" y="160160"/>
            <a:ext cx="192837" cy="192879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_1_1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p39"/>
          <p:cNvGrpSpPr/>
          <p:nvPr/>
        </p:nvGrpSpPr>
        <p:grpSpPr>
          <a:xfrm rot="-5400000">
            <a:off x="8933307" y="4182848"/>
            <a:ext cx="2427572" cy="2673077"/>
            <a:chOff x="143428" y="791782"/>
            <a:chExt cx="1170704" cy="1289100"/>
          </a:xfrm>
        </p:grpSpPr>
        <p:grpSp>
          <p:nvGrpSpPr>
            <p:cNvPr id="1203" name="Google Shape;1203;p39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204" name="Google Shape;1204;p39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9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9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9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9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9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9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9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9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9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9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9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9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9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9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9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9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9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2" name="Google Shape;1222;p39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3" name="Google Shape;1223;p39"/>
          <p:cNvSpPr/>
          <p:nvPr/>
        </p:nvSpPr>
        <p:spPr>
          <a:xfrm rot="5400000" flipH="1">
            <a:off x="1323379" y="6560637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39"/>
          <p:cNvSpPr/>
          <p:nvPr/>
        </p:nvSpPr>
        <p:spPr>
          <a:xfrm rot="5400000" flipH="1">
            <a:off x="5501160" y="6389068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5" name="Google Shape;1225;p39"/>
          <p:cNvGrpSpPr/>
          <p:nvPr/>
        </p:nvGrpSpPr>
        <p:grpSpPr>
          <a:xfrm rot="5400000" flipH="1">
            <a:off x="326320" y="6390112"/>
            <a:ext cx="181200" cy="520379"/>
            <a:chOff x="179009" y="2072968"/>
            <a:chExt cx="190870" cy="548151"/>
          </a:xfrm>
        </p:grpSpPr>
        <p:sp>
          <p:nvSpPr>
            <p:cNvPr id="1226" name="Google Shape;1226;p39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39"/>
          <p:cNvGrpSpPr/>
          <p:nvPr/>
        </p:nvGrpSpPr>
        <p:grpSpPr>
          <a:xfrm rot="5400000" flipH="1">
            <a:off x="11238054" y="35900"/>
            <a:ext cx="784741" cy="903143"/>
            <a:chOff x="8369505" y="4354255"/>
            <a:chExt cx="588556" cy="677357"/>
          </a:xfrm>
        </p:grpSpPr>
        <p:sp>
          <p:nvSpPr>
            <p:cNvPr id="1229" name="Google Shape;1229;p3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46" name="Google Shape;1246;p39"/>
          <p:cNvCxnSpPr/>
          <p:nvPr/>
        </p:nvCxnSpPr>
        <p:spPr>
          <a:xfrm>
            <a:off x="6096011" y="-538933"/>
            <a:ext cx="0" cy="12192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7" name="Google Shape;1247;p39"/>
          <p:cNvSpPr txBox="1">
            <a:spLocks noGrp="1"/>
          </p:cNvSpPr>
          <p:nvPr>
            <p:ph type="subTitle" idx="1"/>
          </p:nvPr>
        </p:nvSpPr>
        <p:spPr>
          <a:xfrm>
            <a:off x="1669400" y="2393967"/>
            <a:ext cx="8853200" cy="1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39"/>
          <p:cNvSpPr txBox="1">
            <a:spLocks noGrp="1"/>
          </p:cNvSpPr>
          <p:nvPr>
            <p:ph type="title"/>
          </p:nvPr>
        </p:nvSpPr>
        <p:spPr>
          <a:xfrm>
            <a:off x="4433000" y="4407200"/>
            <a:ext cx="33260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6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249" name="Google Shape;1249;p39"/>
          <p:cNvSpPr/>
          <p:nvPr/>
        </p:nvSpPr>
        <p:spPr>
          <a:xfrm rot="5400000">
            <a:off x="4542265" y="-20325"/>
            <a:ext cx="562208" cy="2041528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0" name="Google Shape;1250;p39"/>
          <p:cNvCxnSpPr/>
          <p:nvPr/>
        </p:nvCxnSpPr>
        <p:spPr>
          <a:xfrm>
            <a:off x="6096011" y="-4801600"/>
            <a:ext cx="0" cy="12192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1" name="Google Shape;1251;p39"/>
          <p:cNvSpPr/>
          <p:nvPr/>
        </p:nvSpPr>
        <p:spPr>
          <a:xfrm rot="5405778">
            <a:off x="168803" y="-1116"/>
            <a:ext cx="238000" cy="4304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9"/>
          <p:cNvSpPr/>
          <p:nvPr/>
        </p:nvSpPr>
        <p:spPr>
          <a:xfrm>
            <a:off x="5536063" y="5958133"/>
            <a:ext cx="170800" cy="1708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39"/>
          <p:cNvSpPr/>
          <p:nvPr/>
        </p:nvSpPr>
        <p:spPr>
          <a:xfrm rot="10800000" flipH="1">
            <a:off x="1317597" y="623747"/>
            <a:ext cx="190612" cy="190561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39"/>
          <p:cNvSpPr/>
          <p:nvPr/>
        </p:nvSpPr>
        <p:spPr>
          <a:xfrm rot="10800000" flipH="1">
            <a:off x="1317597" y="903147"/>
            <a:ext cx="190612" cy="190561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5" name="Google Shape;1255;p39"/>
          <p:cNvGrpSpPr/>
          <p:nvPr/>
        </p:nvGrpSpPr>
        <p:grpSpPr>
          <a:xfrm>
            <a:off x="6681937" y="6022783"/>
            <a:ext cx="642666" cy="41516"/>
            <a:chOff x="7586971" y="1240406"/>
            <a:chExt cx="820704" cy="53017"/>
          </a:xfrm>
        </p:grpSpPr>
        <p:sp>
          <p:nvSpPr>
            <p:cNvPr id="1256" name="Google Shape;1256;p39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1" name="Google Shape;1261;p39"/>
          <p:cNvGrpSpPr/>
          <p:nvPr/>
        </p:nvGrpSpPr>
        <p:grpSpPr>
          <a:xfrm rot="5400000">
            <a:off x="3019191" y="6125732"/>
            <a:ext cx="671588" cy="336364"/>
            <a:chOff x="502268" y="3043348"/>
            <a:chExt cx="503691" cy="252273"/>
          </a:xfrm>
        </p:grpSpPr>
        <p:sp>
          <p:nvSpPr>
            <p:cNvPr id="1262" name="Google Shape;1262;p39"/>
            <p:cNvSpPr/>
            <p:nvPr/>
          </p:nvSpPr>
          <p:spPr>
            <a:xfrm flipH="1">
              <a:off x="502268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9"/>
            <p:cNvSpPr/>
            <p:nvPr/>
          </p:nvSpPr>
          <p:spPr>
            <a:xfrm flipH="1">
              <a:off x="618984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9"/>
            <p:cNvSpPr/>
            <p:nvPr/>
          </p:nvSpPr>
          <p:spPr>
            <a:xfrm flipH="1">
              <a:off x="735350" y="3153220"/>
              <a:ext cx="37909" cy="32498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9"/>
            <p:cNvSpPr/>
            <p:nvPr/>
          </p:nvSpPr>
          <p:spPr>
            <a:xfrm flipH="1">
              <a:off x="851684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9"/>
            <p:cNvSpPr/>
            <p:nvPr/>
          </p:nvSpPr>
          <p:spPr>
            <a:xfrm flipH="1">
              <a:off x="968018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9"/>
            <p:cNvSpPr/>
            <p:nvPr/>
          </p:nvSpPr>
          <p:spPr>
            <a:xfrm flipH="1">
              <a:off x="502268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9"/>
            <p:cNvSpPr/>
            <p:nvPr/>
          </p:nvSpPr>
          <p:spPr>
            <a:xfrm flipH="1">
              <a:off x="618984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9"/>
            <p:cNvSpPr/>
            <p:nvPr/>
          </p:nvSpPr>
          <p:spPr>
            <a:xfrm flipH="1">
              <a:off x="735350" y="3043348"/>
              <a:ext cx="37909" cy="3284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9"/>
            <p:cNvSpPr/>
            <p:nvPr/>
          </p:nvSpPr>
          <p:spPr>
            <a:xfrm flipH="1">
              <a:off x="851684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9"/>
            <p:cNvSpPr/>
            <p:nvPr/>
          </p:nvSpPr>
          <p:spPr>
            <a:xfrm flipH="1">
              <a:off x="968018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9"/>
            <p:cNvSpPr/>
            <p:nvPr/>
          </p:nvSpPr>
          <p:spPr>
            <a:xfrm flipH="1">
              <a:off x="502268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9"/>
            <p:cNvSpPr/>
            <p:nvPr/>
          </p:nvSpPr>
          <p:spPr>
            <a:xfrm flipH="1">
              <a:off x="618984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9"/>
            <p:cNvSpPr/>
            <p:nvPr/>
          </p:nvSpPr>
          <p:spPr>
            <a:xfrm flipH="1">
              <a:off x="735350" y="3262837"/>
              <a:ext cx="37909" cy="3278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9"/>
            <p:cNvSpPr/>
            <p:nvPr/>
          </p:nvSpPr>
          <p:spPr>
            <a:xfrm flipH="1">
              <a:off x="851684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9"/>
            <p:cNvSpPr/>
            <p:nvPr/>
          </p:nvSpPr>
          <p:spPr>
            <a:xfrm flipH="1">
              <a:off x="968018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7" name="Google Shape;1277;p39"/>
          <p:cNvSpPr/>
          <p:nvPr/>
        </p:nvSpPr>
        <p:spPr>
          <a:xfrm flipH="1">
            <a:off x="8307201" y="947607"/>
            <a:ext cx="775676" cy="105633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39"/>
          <p:cNvSpPr/>
          <p:nvPr/>
        </p:nvSpPr>
        <p:spPr>
          <a:xfrm rot="2700000" flipH="1">
            <a:off x="7972480" y="916772"/>
            <a:ext cx="163227" cy="16326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39"/>
          <p:cNvSpPr/>
          <p:nvPr/>
        </p:nvSpPr>
        <p:spPr>
          <a:xfrm>
            <a:off x="5706867" y="-1538900"/>
            <a:ext cx="1805200" cy="1805200"/>
          </a:xfrm>
          <a:prstGeom prst="chord">
            <a:avLst>
              <a:gd name="adj1" fmla="val 2700000"/>
              <a:gd name="adj2" fmla="val 8101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40"/>
          <p:cNvSpPr/>
          <p:nvPr/>
        </p:nvSpPr>
        <p:spPr>
          <a:xfrm rot="5400000">
            <a:off x="-2193123" y="2199507"/>
            <a:ext cx="6858663" cy="2459648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40"/>
          <p:cNvSpPr/>
          <p:nvPr/>
        </p:nvSpPr>
        <p:spPr>
          <a:xfrm rot="5400000">
            <a:off x="102532" y="728505"/>
            <a:ext cx="3614865" cy="380713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3" name="Google Shape;1283;p40"/>
          <p:cNvGrpSpPr/>
          <p:nvPr/>
        </p:nvGrpSpPr>
        <p:grpSpPr>
          <a:xfrm rot="10800000">
            <a:off x="2592309" y="244665"/>
            <a:ext cx="372841" cy="346405"/>
            <a:chOff x="6672" y="3464315"/>
            <a:chExt cx="279631" cy="259804"/>
          </a:xfrm>
        </p:grpSpPr>
        <p:sp>
          <p:nvSpPr>
            <p:cNvPr id="1284" name="Google Shape;1284;p40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0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0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3" name="Google Shape;1293;p40"/>
          <p:cNvSpPr/>
          <p:nvPr/>
        </p:nvSpPr>
        <p:spPr>
          <a:xfrm rot="-5400000">
            <a:off x="2644739" y="4746512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0"/>
          <p:cNvSpPr/>
          <p:nvPr/>
        </p:nvSpPr>
        <p:spPr>
          <a:xfrm rot="10800000">
            <a:off x="3091535" y="484825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5" name="Google Shape;1295;p40"/>
          <p:cNvGrpSpPr/>
          <p:nvPr/>
        </p:nvGrpSpPr>
        <p:grpSpPr>
          <a:xfrm rot="-5400000" flipH="1">
            <a:off x="3106920" y="4605329"/>
            <a:ext cx="214836" cy="350285"/>
            <a:chOff x="8814523" y="4301099"/>
            <a:chExt cx="181204" cy="295450"/>
          </a:xfrm>
        </p:grpSpPr>
        <p:sp>
          <p:nvSpPr>
            <p:cNvPr id="1296" name="Google Shape;1296;p4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2" name="Google Shape;1302;p40"/>
          <p:cNvSpPr/>
          <p:nvPr/>
        </p:nvSpPr>
        <p:spPr>
          <a:xfrm rot="-5400000">
            <a:off x="3642713" y="4717084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3" name="Google Shape;1303;p40"/>
          <p:cNvGrpSpPr/>
          <p:nvPr/>
        </p:nvGrpSpPr>
        <p:grpSpPr>
          <a:xfrm flipH="1">
            <a:off x="2459384" y="5637731"/>
            <a:ext cx="1246483" cy="1225559"/>
            <a:chOff x="1196125" y="2476075"/>
            <a:chExt cx="421850" cy="414750"/>
          </a:xfrm>
        </p:grpSpPr>
        <p:sp>
          <p:nvSpPr>
            <p:cNvPr id="1304" name="Google Shape;1304;p40"/>
            <p:cNvSpPr/>
            <p:nvPr/>
          </p:nvSpPr>
          <p:spPr>
            <a:xfrm>
              <a:off x="1443400" y="2721556"/>
              <a:ext cx="174575" cy="167475"/>
            </a:xfrm>
            <a:custGeom>
              <a:avLst/>
              <a:gdLst/>
              <a:ahLst/>
              <a:cxnLst/>
              <a:rect l="l" t="t" r="r" b="b"/>
              <a:pathLst>
                <a:path w="6983" h="6699" extrusionOk="0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1196125" y="2476075"/>
              <a:ext cx="421850" cy="414750"/>
            </a:xfrm>
            <a:custGeom>
              <a:avLst/>
              <a:gdLst/>
              <a:ahLst/>
              <a:cxnLst/>
              <a:rect l="l" t="t" r="r" b="b"/>
              <a:pathLst>
                <a:path w="16874" h="16590" extrusionOk="0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6" name="Google Shape;1306;p40"/>
          <p:cNvSpPr/>
          <p:nvPr/>
        </p:nvSpPr>
        <p:spPr>
          <a:xfrm rot="5400000">
            <a:off x="307313" y="944285"/>
            <a:ext cx="3205212" cy="337559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40"/>
          <p:cNvSpPr txBox="1">
            <a:spLocks noGrp="1"/>
          </p:cNvSpPr>
          <p:nvPr>
            <p:ph type="subTitle" idx="1"/>
          </p:nvPr>
        </p:nvSpPr>
        <p:spPr>
          <a:xfrm>
            <a:off x="8912633" y="3932900"/>
            <a:ext cx="23284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40"/>
          <p:cNvSpPr txBox="1">
            <a:spLocks noGrp="1"/>
          </p:cNvSpPr>
          <p:nvPr>
            <p:ph type="subTitle" idx="2"/>
          </p:nvPr>
        </p:nvSpPr>
        <p:spPr>
          <a:xfrm>
            <a:off x="8912624" y="3484500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09" name="Google Shape;1309;p40"/>
          <p:cNvSpPr txBox="1">
            <a:spLocks noGrp="1"/>
          </p:cNvSpPr>
          <p:nvPr>
            <p:ph type="subTitle" idx="3"/>
          </p:nvPr>
        </p:nvSpPr>
        <p:spPr>
          <a:xfrm>
            <a:off x="4212500" y="3932900"/>
            <a:ext cx="23284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10" name="Google Shape;1310;p40"/>
          <p:cNvSpPr txBox="1">
            <a:spLocks noGrp="1"/>
          </p:cNvSpPr>
          <p:nvPr>
            <p:ph type="subTitle" idx="4"/>
          </p:nvPr>
        </p:nvSpPr>
        <p:spPr>
          <a:xfrm>
            <a:off x="4212489" y="3484500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11" name="Google Shape;1311;p40"/>
          <p:cNvSpPr txBox="1">
            <a:spLocks noGrp="1"/>
          </p:cNvSpPr>
          <p:nvPr>
            <p:ph type="title"/>
          </p:nvPr>
        </p:nvSpPr>
        <p:spPr>
          <a:xfrm>
            <a:off x="4212500" y="719333"/>
            <a:ext cx="7028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40"/>
          <p:cNvSpPr txBox="1">
            <a:spLocks noGrp="1"/>
          </p:cNvSpPr>
          <p:nvPr>
            <p:ph type="subTitle" idx="5"/>
          </p:nvPr>
        </p:nvSpPr>
        <p:spPr>
          <a:xfrm>
            <a:off x="6584233" y="5091100"/>
            <a:ext cx="2328400" cy="7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40"/>
          <p:cNvSpPr txBox="1">
            <a:spLocks noGrp="1"/>
          </p:cNvSpPr>
          <p:nvPr>
            <p:ph type="subTitle" idx="6"/>
          </p:nvPr>
        </p:nvSpPr>
        <p:spPr>
          <a:xfrm>
            <a:off x="6584224" y="4642700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5" name="Google Shape;1315;p41"/>
          <p:cNvGrpSpPr/>
          <p:nvPr/>
        </p:nvGrpSpPr>
        <p:grpSpPr>
          <a:xfrm>
            <a:off x="1709661" y="6577731"/>
            <a:ext cx="1094272" cy="70689"/>
            <a:chOff x="7586971" y="1240406"/>
            <a:chExt cx="820704" cy="53017"/>
          </a:xfrm>
        </p:grpSpPr>
        <p:sp>
          <p:nvSpPr>
            <p:cNvPr id="1316" name="Google Shape;1316;p41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41"/>
          <p:cNvGrpSpPr/>
          <p:nvPr/>
        </p:nvGrpSpPr>
        <p:grpSpPr>
          <a:xfrm>
            <a:off x="227463" y="254165"/>
            <a:ext cx="502696" cy="175604"/>
            <a:chOff x="8271932" y="4202530"/>
            <a:chExt cx="652626" cy="227979"/>
          </a:xfrm>
        </p:grpSpPr>
        <p:sp>
          <p:nvSpPr>
            <p:cNvPr id="1322" name="Google Shape;1322;p41"/>
            <p:cNvSpPr/>
            <p:nvPr/>
          </p:nvSpPr>
          <p:spPr>
            <a:xfrm>
              <a:off x="8696579" y="4202530"/>
              <a:ext cx="227979" cy="227979"/>
            </a:xfrm>
            <a:custGeom>
              <a:avLst/>
              <a:gdLst/>
              <a:ahLst/>
              <a:cxnLst/>
              <a:rect l="l" t="t" r="r" b="b"/>
              <a:pathLst>
                <a:path w="7121" h="7121" extrusionOk="0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8271932" y="4202530"/>
              <a:ext cx="228363" cy="227979"/>
            </a:xfrm>
            <a:custGeom>
              <a:avLst/>
              <a:gdLst/>
              <a:ahLst/>
              <a:cxnLst/>
              <a:rect l="l" t="t" r="r" b="b"/>
              <a:pathLst>
                <a:path w="7133" h="7121" extrusionOk="0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41"/>
          <p:cNvSpPr/>
          <p:nvPr/>
        </p:nvSpPr>
        <p:spPr>
          <a:xfrm>
            <a:off x="227451" y="6526656"/>
            <a:ext cx="172839" cy="17283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5" name="Google Shape;1325;p41"/>
          <p:cNvGrpSpPr/>
          <p:nvPr/>
        </p:nvGrpSpPr>
        <p:grpSpPr>
          <a:xfrm rot="10800000" flipH="1">
            <a:off x="7220784" y="-11444"/>
            <a:ext cx="4971061" cy="4971475"/>
            <a:chOff x="4909222" y="908262"/>
            <a:chExt cx="4234775" cy="4235128"/>
          </a:xfrm>
        </p:grpSpPr>
        <p:sp>
          <p:nvSpPr>
            <p:cNvPr id="1326" name="Google Shape;1326;p41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1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1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29" name="Google Shape;1329;p41"/>
          <p:cNvCxnSpPr/>
          <p:nvPr/>
        </p:nvCxnSpPr>
        <p:spPr>
          <a:xfrm>
            <a:off x="2133" y="6280167"/>
            <a:ext cx="121924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0" name="Google Shape;1330;p41"/>
          <p:cNvSpPr txBox="1">
            <a:spLocks noGrp="1"/>
          </p:cNvSpPr>
          <p:nvPr>
            <p:ph type="body" idx="1"/>
          </p:nvPr>
        </p:nvSpPr>
        <p:spPr>
          <a:xfrm>
            <a:off x="950967" y="3533500"/>
            <a:ext cx="3056800" cy="1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331" name="Google Shape;1331;p4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526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41"/>
          <p:cNvSpPr txBox="1">
            <a:spLocks noGrp="1"/>
          </p:cNvSpPr>
          <p:nvPr>
            <p:ph type="body" idx="2"/>
          </p:nvPr>
        </p:nvSpPr>
        <p:spPr>
          <a:xfrm>
            <a:off x="4164067" y="3533500"/>
            <a:ext cx="3056800" cy="14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333" name="Google Shape;1333;p41"/>
          <p:cNvSpPr txBox="1">
            <a:spLocks noGrp="1"/>
          </p:cNvSpPr>
          <p:nvPr>
            <p:ph type="subTitle" idx="3"/>
          </p:nvPr>
        </p:nvSpPr>
        <p:spPr>
          <a:xfrm>
            <a:off x="995733" y="2866400"/>
            <a:ext cx="30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34" name="Google Shape;1334;p41"/>
          <p:cNvSpPr txBox="1">
            <a:spLocks noGrp="1"/>
          </p:cNvSpPr>
          <p:nvPr>
            <p:ph type="subTitle" idx="4"/>
          </p:nvPr>
        </p:nvSpPr>
        <p:spPr>
          <a:xfrm>
            <a:off x="4145369" y="2866400"/>
            <a:ext cx="30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35" name="Google Shape;1335;p41"/>
          <p:cNvSpPr/>
          <p:nvPr/>
        </p:nvSpPr>
        <p:spPr>
          <a:xfrm rot="-5400000">
            <a:off x="9635505" y="6542529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41"/>
          <p:cNvSpPr/>
          <p:nvPr/>
        </p:nvSpPr>
        <p:spPr>
          <a:xfrm rot="10800000">
            <a:off x="8717635" y="6559976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7" name="Google Shape;1337;p41"/>
          <p:cNvGrpSpPr/>
          <p:nvPr/>
        </p:nvGrpSpPr>
        <p:grpSpPr>
          <a:xfrm rot="-5400000" flipH="1">
            <a:off x="10775787" y="6437929"/>
            <a:ext cx="214836" cy="350285"/>
            <a:chOff x="8814523" y="4301099"/>
            <a:chExt cx="181204" cy="295450"/>
          </a:xfrm>
        </p:grpSpPr>
        <p:sp>
          <p:nvSpPr>
            <p:cNvPr id="1338" name="Google Shape;1338;p41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4" name="Google Shape;1344;p41"/>
          <p:cNvSpPr/>
          <p:nvPr/>
        </p:nvSpPr>
        <p:spPr>
          <a:xfrm rot="-5400000">
            <a:off x="11654480" y="6527600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41"/>
          <p:cNvSpPr/>
          <p:nvPr/>
        </p:nvSpPr>
        <p:spPr>
          <a:xfrm>
            <a:off x="5548751" y="6526656"/>
            <a:ext cx="172839" cy="17283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1"/>
          <p:cNvSpPr/>
          <p:nvPr/>
        </p:nvSpPr>
        <p:spPr>
          <a:xfrm>
            <a:off x="5777351" y="6526656"/>
            <a:ext cx="172839" cy="17283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41"/>
          <p:cNvSpPr/>
          <p:nvPr/>
        </p:nvSpPr>
        <p:spPr>
          <a:xfrm rot="5400000" flipH="1">
            <a:off x="3742549" y="5792872"/>
            <a:ext cx="370393" cy="1344997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1"/>
          <p:cNvSpPr/>
          <p:nvPr/>
        </p:nvSpPr>
        <p:spPr>
          <a:xfrm rot="5400000">
            <a:off x="7216265" y="6000305"/>
            <a:ext cx="370393" cy="1344997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 ">
  <p:cSld name="TITLE_AND_TWO_COLUMNS_2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6"/>
          <p:cNvGrpSpPr/>
          <p:nvPr/>
        </p:nvGrpSpPr>
        <p:grpSpPr>
          <a:xfrm>
            <a:off x="255835" y="154777"/>
            <a:ext cx="284767" cy="464435"/>
            <a:chOff x="191876" y="116083"/>
            <a:chExt cx="213575" cy="348326"/>
          </a:xfrm>
        </p:grpSpPr>
        <p:sp>
          <p:nvSpPr>
            <p:cNvPr id="199" name="Google Shape;199;p16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6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6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16"/>
          <p:cNvSpPr/>
          <p:nvPr/>
        </p:nvSpPr>
        <p:spPr>
          <a:xfrm>
            <a:off x="816211" y="169895"/>
            <a:ext cx="269521" cy="269521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6"/>
          <p:cNvGrpSpPr/>
          <p:nvPr/>
        </p:nvGrpSpPr>
        <p:grpSpPr>
          <a:xfrm>
            <a:off x="11643917" y="502097"/>
            <a:ext cx="266489" cy="434455"/>
            <a:chOff x="8805576" y="3197048"/>
            <a:chExt cx="199867" cy="325841"/>
          </a:xfrm>
        </p:grpSpPr>
        <p:sp>
          <p:nvSpPr>
            <p:cNvPr id="207" name="Google Shape;207;p16"/>
            <p:cNvSpPr/>
            <p:nvPr/>
          </p:nvSpPr>
          <p:spPr>
            <a:xfrm>
              <a:off x="8956213" y="3338845"/>
              <a:ext cx="49230" cy="42184"/>
            </a:xfrm>
            <a:custGeom>
              <a:avLst/>
              <a:gdLst/>
              <a:ahLst/>
              <a:cxnLst/>
              <a:rect l="l" t="t" r="r" b="b"/>
              <a:pathLst>
                <a:path w="1537" h="1317" extrusionOk="0">
                  <a:moveTo>
                    <a:pt x="655" y="0"/>
                  </a:moveTo>
                  <a:cubicBezTo>
                    <a:pt x="319" y="0"/>
                    <a:pt x="1" y="261"/>
                    <a:pt x="1" y="662"/>
                  </a:cubicBezTo>
                  <a:cubicBezTo>
                    <a:pt x="1" y="1019"/>
                    <a:pt x="286" y="1317"/>
                    <a:pt x="656" y="1317"/>
                  </a:cubicBezTo>
                  <a:cubicBezTo>
                    <a:pt x="1239" y="1317"/>
                    <a:pt x="1537" y="602"/>
                    <a:pt x="1120" y="197"/>
                  </a:cubicBezTo>
                  <a:cubicBezTo>
                    <a:pt x="984" y="61"/>
                    <a:pt x="817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8805576" y="3338909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8956213" y="3197048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86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8805576" y="3197048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8956213" y="3480770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8805576" y="3480770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16"/>
          <p:cNvGrpSpPr/>
          <p:nvPr/>
        </p:nvGrpSpPr>
        <p:grpSpPr>
          <a:xfrm>
            <a:off x="11547075" y="154753"/>
            <a:ext cx="460207" cy="188208"/>
            <a:chOff x="7147831" y="4828240"/>
            <a:chExt cx="345155" cy="141156"/>
          </a:xfrm>
        </p:grpSpPr>
        <p:sp>
          <p:nvSpPr>
            <p:cNvPr id="214" name="Google Shape;214;p16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16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6"/>
          <p:cNvSpPr txBox="1">
            <a:spLocks noGrp="1"/>
          </p:cNvSpPr>
          <p:nvPr>
            <p:ph type="subTitle" idx="1"/>
          </p:nvPr>
        </p:nvSpPr>
        <p:spPr>
          <a:xfrm>
            <a:off x="8345033" y="3508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6"/>
          <p:cNvSpPr txBox="1">
            <a:spLocks noGrp="1"/>
          </p:cNvSpPr>
          <p:nvPr>
            <p:ph type="subTitle" idx="2"/>
          </p:nvPr>
        </p:nvSpPr>
        <p:spPr>
          <a:xfrm>
            <a:off x="8345033" y="3060167"/>
            <a:ext cx="2693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19" name="Google Shape;219;p16"/>
          <p:cNvSpPr txBox="1">
            <a:spLocks noGrp="1"/>
          </p:cNvSpPr>
          <p:nvPr>
            <p:ph type="subTitle" idx="3"/>
          </p:nvPr>
        </p:nvSpPr>
        <p:spPr>
          <a:xfrm>
            <a:off x="4749400" y="3508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4"/>
          </p:nvPr>
        </p:nvSpPr>
        <p:spPr>
          <a:xfrm>
            <a:off x="4749400" y="3060167"/>
            <a:ext cx="2693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535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subTitle" idx="5"/>
          </p:nvPr>
        </p:nvSpPr>
        <p:spPr>
          <a:xfrm>
            <a:off x="1153767" y="3508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6"/>
          </p:nvPr>
        </p:nvSpPr>
        <p:spPr>
          <a:xfrm>
            <a:off x="1153767" y="3060167"/>
            <a:ext cx="26932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2"/>
          <p:cNvSpPr/>
          <p:nvPr/>
        </p:nvSpPr>
        <p:spPr>
          <a:xfrm rot="10800000" flipH="1">
            <a:off x="17" y="4319997"/>
            <a:ext cx="12191959" cy="2538005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42"/>
          <p:cNvSpPr/>
          <p:nvPr/>
        </p:nvSpPr>
        <p:spPr>
          <a:xfrm rot="10800000" flipH="1">
            <a:off x="4910867" y="3041380"/>
            <a:ext cx="2355161" cy="2355189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42"/>
          <p:cNvSpPr/>
          <p:nvPr/>
        </p:nvSpPr>
        <p:spPr>
          <a:xfrm rot="10800000" flipH="1">
            <a:off x="5117479" y="3248013"/>
            <a:ext cx="1941907" cy="194193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42"/>
          <p:cNvSpPr/>
          <p:nvPr/>
        </p:nvSpPr>
        <p:spPr>
          <a:xfrm rot="10800000" flipH="1">
            <a:off x="10946384" y="217893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42"/>
          <p:cNvSpPr/>
          <p:nvPr/>
        </p:nvSpPr>
        <p:spPr>
          <a:xfrm rot="10800000" flipH="1">
            <a:off x="11193889" y="216867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5" name="Google Shape;1355;p42"/>
          <p:cNvGrpSpPr/>
          <p:nvPr/>
        </p:nvGrpSpPr>
        <p:grpSpPr>
          <a:xfrm rot="10800000" flipH="1">
            <a:off x="11788064" y="3328407"/>
            <a:ext cx="206023" cy="590515"/>
            <a:chOff x="8846561" y="2782361"/>
            <a:chExt cx="154517" cy="442886"/>
          </a:xfrm>
        </p:grpSpPr>
        <p:sp>
          <p:nvSpPr>
            <p:cNvPr id="1356" name="Google Shape;1356;p4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8" name="Google Shape;1358;p42"/>
          <p:cNvGrpSpPr/>
          <p:nvPr/>
        </p:nvGrpSpPr>
        <p:grpSpPr>
          <a:xfrm rot="10800000" flipH="1">
            <a:off x="11745348" y="1500005"/>
            <a:ext cx="241605" cy="393933"/>
            <a:chOff x="8814523" y="4301099"/>
            <a:chExt cx="181204" cy="295450"/>
          </a:xfrm>
        </p:grpSpPr>
        <p:sp>
          <p:nvSpPr>
            <p:cNvPr id="1359" name="Google Shape;1359;p4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5" name="Google Shape;1365;p42"/>
          <p:cNvSpPr/>
          <p:nvPr/>
        </p:nvSpPr>
        <p:spPr>
          <a:xfrm rot="10800000" flipH="1">
            <a:off x="232531" y="3715000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6" name="Google Shape;1366;p42"/>
          <p:cNvGrpSpPr/>
          <p:nvPr/>
        </p:nvGrpSpPr>
        <p:grpSpPr>
          <a:xfrm rot="10800000" flipH="1">
            <a:off x="231324" y="2388632"/>
            <a:ext cx="206039" cy="591711"/>
            <a:chOff x="179009" y="2072968"/>
            <a:chExt cx="190870" cy="548151"/>
          </a:xfrm>
        </p:grpSpPr>
        <p:sp>
          <p:nvSpPr>
            <p:cNvPr id="1367" name="Google Shape;1367;p4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9" name="Google Shape;1369;p42"/>
          <p:cNvGrpSpPr/>
          <p:nvPr/>
        </p:nvGrpSpPr>
        <p:grpSpPr>
          <a:xfrm rot="10800000" flipH="1">
            <a:off x="231316" y="216877"/>
            <a:ext cx="372841" cy="346405"/>
            <a:chOff x="6672" y="3464315"/>
            <a:chExt cx="279631" cy="259804"/>
          </a:xfrm>
        </p:grpSpPr>
        <p:sp>
          <p:nvSpPr>
            <p:cNvPr id="1370" name="Google Shape;1370;p4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9" name="Google Shape;1379;p42"/>
          <p:cNvSpPr/>
          <p:nvPr/>
        </p:nvSpPr>
        <p:spPr>
          <a:xfrm rot="10800000" flipH="1">
            <a:off x="801971" y="216876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42"/>
          <p:cNvSpPr txBox="1">
            <a:spLocks noGrp="1"/>
          </p:cNvSpPr>
          <p:nvPr>
            <p:ph type="title"/>
          </p:nvPr>
        </p:nvSpPr>
        <p:spPr>
          <a:xfrm>
            <a:off x="4693051" y="3247937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381" name="Google Shape;1381;p42"/>
          <p:cNvSpPr txBox="1">
            <a:spLocks noGrp="1"/>
          </p:cNvSpPr>
          <p:nvPr>
            <p:ph type="subTitle" idx="1"/>
          </p:nvPr>
        </p:nvSpPr>
        <p:spPr>
          <a:xfrm>
            <a:off x="4283451" y="206788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382" name="Google Shape;1382;p42"/>
          <p:cNvSpPr txBox="1">
            <a:spLocks noGrp="1"/>
          </p:cNvSpPr>
          <p:nvPr>
            <p:ph type="title" idx="2"/>
          </p:nvPr>
        </p:nvSpPr>
        <p:spPr>
          <a:xfrm>
            <a:off x="3216851" y="1166304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3"/>
          <p:cNvSpPr/>
          <p:nvPr/>
        </p:nvSpPr>
        <p:spPr>
          <a:xfrm rot="10800000">
            <a:off x="8" y="4726495"/>
            <a:ext cx="12191959" cy="2144205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43"/>
          <p:cNvSpPr/>
          <p:nvPr/>
        </p:nvSpPr>
        <p:spPr>
          <a:xfrm rot="10800000">
            <a:off x="8037464" y="3447780"/>
            <a:ext cx="2355161" cy="2355189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43"/>
          <p:cNvSpPr/>
          <p:nvPr/>
        </p:nvSpPr>
        <p:spPr>
          <a:xfrm rot="10800000">
            <a:off x="8244105" y="3654413"/>
            <a:ext cx="1941907" cy="194193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43"/>
          <p:cNvSpPr/>
          <p:nvPr/>
        </p:nvSpPr>
        <p:spPr>
          <a:xfrm rot="10800000">
            <a:off x="1134559" y="217893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43"/>
          <p:cNvSpPr/>
          <p:nvPr/>
        </p:nvSpPr>
        <p:spPr>
          <a:xfrm rot="10800000">
            <a:off x="197921" y="216867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9" name="Google Shape;1389;p43"/>
          <p:cNvGrpSpPr/>
          <p:nvPr/>
        </p:nvGrpSpPr>
        <p:grpSpPr>
          <a:xfrm rot="10800000">
            <a:off x="197904" y="3328407"/>
            <a:ext cx="206023" cy="590515"/>
            <a:chOff x="8846561" y="2782361"/>
            <a:chExt cx="154517" cy="442886"/>
          </a:xfrm>
        </p:grpSpPr>
        <p:sp>
          <p:nvSpPr>
            <p:cNvPr id="1390" name="Google Shape;1390;p43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2" name="Google Shape;1392;p43"/>
          <p:cNvGrpSpPr/>
          <p:nvPr/>
        </p:nvGrpSpPr>
        <p:grpSpPr>
          <a:xfrm rot="10800000">
            <a:off x="205039" y="1500005"/>
            <a:ext cx="241605" cy="393933"/>
            <a:chOff x="8814523" y="4301099"/>
            <a:chExt cx="181204" cy="295450"/>
          </a:xfrm>
        </p:grpSpPr>
        <p:sp>
          <p:nvSpPr>
            <p:cNvPr id="1393" name="Google Shape;1393;p4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9" name="Google Shape;1399;p43"/>
          <p:cNvSpPr/>
          <p:nvPr/>
        </p:nvSpPr>
        <p:spPr>
          <a:xfrm rot="10800000">
            <a:off x="11755889" y="3715000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0" name="Google Shape;1400;p43"/>
          <p:cNvGrpSpPr/>
          <p:nvPr/>
        </p:nvGrpSpPr>
        <p:grpSpPr>
          <a:xfrm rot="10800000">
            <a:off x="11754629" y="2388632"/>
            <a:ext cx="206039" cy="591711"/>
            <a:chOff x="179009" y="2072968"/>
            <a:chExt cx="190870" cy="548151"/>
          </a:xfrm>
        </p:grpSpPr>
        <p:sp>
          <p:nvSpPr>
            <p:cNvPr id="1401" name="Google Shape;1401;p43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3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3" name="Google Shape;1403;p43"/>
          <p:cNvGrpSpPr/>
          <p:nvPr/>
        </p:nvGrpSpPr>
        <p:grpSpPr>
          <a:xfrm rot="10800000">
            <a:off x="11587833" y="216877"/>
            <a:ext cx="372841" cy="346405"/>
            <a:chOff x="6672" y="3464315"/>
            <a:chExt cx="279631" cy="259804"/>
          </a:xfrm>
        </p:grpSpPr>
        <p:sp>
          <p:nvSpPr>
            <p:cNvPr id="1404" name="Google Shape;1404;p43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3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3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3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3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3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3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3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3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3" name="Google Shape;1413;p43"/>
          <p:cNvSpPr/>
          <p:nvPr/>
        </p:nvSpPr>
        <p:spPr>
          <a:xfrm rot="10800000">
            <a:off x="11248388" y="216876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43"/>
          <p:cNvSpPr txBox="1">
            <a:spLocks noGrp="1"/>
          </p:cNvSpPr>
          <p:nvPr>
            <p:ph type="title"/>
          </p:nvPr>
        </p:nvSpPr>
        <p:spPr>
          <a:xfrm flipH="1">
            <a:off x="7819241" y="3654337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415" name="Google Shape;1415;p43"/>
          <p:cNvSpPr txBox="1">
            <a:spLocks noGrp="1"/>
          </p:cNvSpPr>
          <p:nvPr>
            <p:ph type="subTitle" idx="1"/>
          </p:nvPr>
        </p:nvSpPr>
        <p:spPr>
          <a:xfrm flipH="1">
            <a:off x="6876041" y="247428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16" name="Google Shape;1416;p43"/>
          <p:cNvSpPr txBox="1">
            <a:spLocks noGrp="1"/>
          </p:cNvSpPr>
          <p:nvPr>
            <p:ph type="title" idx="2"/>
          </p:nvPr>
        </p:nvSpPr>
        <p:spPr>
          <a:xfrm flipH="1">
            <a:off x="4742841" y="1572704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2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44"/>
          <p:cNvSpPr/>
          <p:nvPr/>
        </p:nvSpPr>
        <p:spPr>
          <a:xfrm rot="10800000" flipH="1">
            <a:off x="33" y="4726120"/>
            <a:ext cx="12191959" cy="213188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44"/>
          <p:cNvSpPr/>
          <p:nvPr/>
        </p:nvSpPr>
        <p:spPr>
          <a:xfrm rot="10800000" flipH="1">
            <a:off x="1799367" y="3447780"/>
            <a:ext cx="2355161" cy="2355189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44"/>
          <p:cNvSpPr/>
          <p:nvPr/>
        </p:nvSpPr>
        <p:spPr>
          <a:xfrm rot="10800000" flipH="1">
            <a:off x="2005979" y="3654413"/>
            <a:ext cx="1941907" cy="194193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44"/>
          <p:cNvSpPr/>
          <p:nvPr/>
        </p:nvSpPr>
        <p:spPr>
          <a:xfrm rot="10800000" flipH="1">
            <a:off x="10946384" y="217893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44"/>
          <p:cNvSpPr/>
          <p:nvPr/>
        </p:nvSpPr>
        <p:spPr>
          <a:xfrm rot="10800000" flipH="1">
            <a:off x="11193889" y="216867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3" name="Google Shape;1423;p44"/>
          <p:cNvGrpSpPr/>
          <p:nvPr/>
        </p:nvGrpSpPr>
        <p:grpSpPr>
          <a:xfrm rot="10800000" flipH="1">
            <a:off x="11788064" y="3328407"/>
            <a:ext cx="206023" cy="590515"/>
            <a:chOff x="8846561" y="2782361"/>
            <a:chExt cx="154517" cy="442886"/>
          </a:xfrm>
        </p:grpSpPr>
        <p:sp>
          <p:nvSpPr>
            <p:cNvPr id="1424" name="Google Shape;1424;p4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44"/>
          <p:cNvGrpSpPr/>
          <p:nvPr/>
        </p:nvGrpSpPr>
        <p:grpSpPr>
          <a:xfrm rot="10800000" flipH="1">
            <a:off x="11745348" y="1500005"/>
            <a:ext cx="241605" cy="393933"/>
            <a:chOff x="8814523" y="4301099"/>
            <a:chExt cx="181204" cy="295450"/>
          </a:xfrm>
        </p:grpSpPr>
        <p:sp>
          <p:nvSpPr>
            <p:cNvPr id="1427" name="Google Shape;1427;p4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3" name="Google Shape;1433;p44"/>
          <p:cNvSpPr/>
          <p:nvPr/>
        </p:nvSpPr>
        <p:spPr>
          <a:xfrm rot="10800000" flipH="1">
            <a:off x="232531" y="3715000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4" name="Google Shape;1434;p44"/>
          <p:cNvGrpSpPr/>
          <p:nvPr/>
        </p:nvGrpSpPr>
        <p:grpSpPr>
          <a:xfrm rot="10800000" flipH="1">
            <a:off x="231324" y="2388632"/>
            <a:ext cx="206039" cy="591711"/>
            <a:chOff x="179009" y="2072968"/>
            <a:chExt cx="190870" cy="548151"/>
          </a:xfrm>
        </p:grpSpPr>
        <p:sp>
          <p:nvSpPr>
            <p:cNvPr id="1435" name="Google Shape;1435;p44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4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7" name="Google Shape;1437;p44"/>
          <p:cNvGrpSpPr/>
          <p:nvPr/>
        </p:nvGrpSpPr>
        <p:grpSpPr>
          <a:xfrm rot="10800000" flipH="1">
            <a:off x="231316" y="216877"/>
            <a:ext cx="372841" cy="346405"/>
            <a:chOff x="6672" y="3464315"/>
            <a:chExt cx="279631" cy="259804"/>
          </a:xfrm>
        </p:grpSpPr>
        <p:sp>
          <p:nvSpPr>
            <p:cNvPr id="1438" name="Google Shape;1438;p4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4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4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4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4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4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4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4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7" name="Google Shape;1447;p44"/>
          <p:cNvSpPr/>
          <p:nvPr/>
        </p:nvSpPr>
        <p:spPr>
          <a:xfrm rot="10800000" flipH="1">
            <a:off x="801971" y="216876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44"/>
          <p:cNvSpPr txBox="1">
            <a:spLocks noGrp="1"/>
          </p:cNvSpPr>
          <p:nvPr>
            <p:ph type="title"/>
          </p:nvPr>
        </p:nvSpPr>
        <p:spPr>
          <a:xfrm>
            <a:off x="1581551" y="3654337"/>
            <a:ext cx="2791200" cy="1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1449" name="Google Shape;1449;p44"/>
          <p:cNvSpPr txBox="1">
            <a:spLocks noGrp="1"/>
          </p:cNvSpPr>
          <p:nvPr>
            <p:ph type="subTitle" idx="1"/>
          </p:nvPr>
        </p:nvSpPr>
        <p:spPr>
          <a:xfrm>
            <a:off x="1726017" y="2474287"/>
            <a:ext cx="3610400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1450" name="Google Shape;1450;p44"/>
          <p:cNvSpPr txBox="1">
            <a:spLocks noGrp="1"/>
          </p:cNvSpPr>
          <p:nvPr>
            <p:ph type="title" idx="2"/>
          </p:nvPr>
        </p:nvSpPr>
        <p:spPr>
          <a:xfrm>
            <a:off x="1726017" y="1572704"/>
            <a:ext cx="5743600" cy="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1"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5"/>
          <p:cNvSpPr txBox="1">
            <a:spLocks noGrp="1"/>
          </p:cNvSpPr>
          <p:nvPr>
            <p:ph type="subTitle" idx="1"/>
          </p:nvPr>
        </p:nvSpPr>
        <p:spPr>
          <a:xfrm>
            <a:off x="2349800" y="1943633"/>
            <a:ext cx="74924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4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54" name="Google Shape;1454;p45"/>
          <p:cNvSpPr/>
          <p:nvPr/>
        </p:nvSpPr>
        <p:spPr>
          <a:xfrm>
            <a:off x="11861668" y="172983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5" name="Google Shape;1455;p45"/>
          <p:cNvGrpSpPr/>
          <p:nvPr/>
        </p:nvGrpSpPr>
        <p:grpSpPr>
          <a:xfrm>
            <a:off x="11885369" y="1888212"/>
            <a:ext cx="157979" cy="452867"/>
            <a:chOff x="8846561" y="2782361"/>
            <a:chExt cx="154517" cy="442886"/>
          </a:xfrm>
        </p:grpSpPr>
        <p:sp>
          <p:nvSpPr>
            <p:cNvPr id="1456" name="Google Shape;1456;p4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8" name="Google Shape;1458;p45"/>
          <p:cNvGrpSpPr/>
          <p:nvPr/>
        </p:nvGrpSpPr>
        <p:grpSpPr>
          <a:xfrm>
            <a:off x="11794897" y="4425665"/>
            <a:ext cx="241605" cy="393933"/>
            <a:chOff x="8814523" y="4301099"/>
            <a:chExt cx="181204" cy="295450"/>
          </a:xfrm>
        </p:grpSpPr>
        <p:sp>
          <p:nvSpPr>
            <p:cNvPr id="1459" name="Google Shape;1459;p4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5" name="Google Shape;1465;p45"/>
          <p:cNvGrpSpPr/>
          <p:nvPr/>
        </p:nvGrpSpPr>
        <p:grpSpPr>
          <a:xfrm rot="10800000">
            <a:off x="163856" y="153864"/>
            <a:ext cx="479213" cy="445235"/>
            <a:chOff x="6672" y="3464315"/>
            <a:chExt cx="279631" cy="259804"/>
          </a:xfrm>
        </p:grpSpPr>
        <p:sp>
          <p:nvSpPr>
            <p:cNvPr id="1466" name="Google Shape;1466;p4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5" name="Google Shape;1475;p45"/>
          <p:cNvSpPr/>
          <p:nvPr/>
        </p:nvSpPr>
        <p:spPr>
          <a:xfrm>
            <a:off x="139485" y="1340612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5"/>
          <p:cNvSpPr/>
          <p:nvPr/>
        </p:nvSpPr>
        <p:spPr>
          <a:xfrm flipH="1">
            <a:off x="11022437" y="5715900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7" name="Google Shape;1477;p45"/>
          <p:cNvGrpSpPr/>
          <p:nvPr/>
        </p:nvGrpSpPr>
        <p:grpSpPr>
          <a:xfrm flipH="1">
            <a:off x="132149" y="4868459"/>
            <a:ext cx="172700" cy="495967"/>
            <a:chOff x="179009" y="2072968"/>
            <a:chExt cx="190870" cy="548151"/>
          </a:xfrm>
        </p:grpSpPr>
        <p:sp>
          <p:nvSpPr>
            <p:cNvPr id="1478" name="Google Shape;1478;p45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0" name="Google Shape;1480;p45"/>
          <p:cNvSpPr/>
          <p:nvPr/>
        </p:nvSpPr>
        <p:spPr>
          <a:xfrm flipH="1">
            <a:off x="11870103" y="6144765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45"/>
          <p:cNvSpPr/>
          <p:nvPr/>
        </p:nvSpPr>
        <p:spPr>
          <a:xfrm flipH="1">
            <a:off x="11866299" y="6454141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45"/>
          <p:cNvSpPr/>
          <p:nvPr/>
        </p:nvSpPr>
        <p:spPr>
          <a:xfrm rot="2700000" flipH="1">
            <a:off x="11547775" y="163068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3" name="Google Shape;1483;p45"/>
          <p:cNvGrpSpPr/>
          <p:nvPr/>
        </p:nvGrpSpPr>
        <p:grpSpPr>
          <a:xfrm rot="10800000">
            <a:off x="79" y="5599663"/>
            <a:ext cx="1217051" cy="1258416"/>
            <a:chOff x="1205575" y="2985525"/>
            <a:chExt cx="307875" cy="318350"/>
          </a:xfrm>
        </p:grpSpPr>
        <p:sp>
          <p:nvSpPr>
            <p:cNvPr id="1484" name="Google Shape;1484;p45"/>
            <p:cNvSpPr/>
            <p:nvPr/>
          </p:nvSpPr>
          <p:spPr>
            <a:xfrm>
              <a:off x="1468425" y="2985525"/>
              <a:ext cx="44675" cy="49400"/>
            </a:xfrm>
            <a:custGeom>
              <a:avLst/>
              <a:gdLst/>
              <a:ahLst/>
              <a:cxnLst/>
              <a:rect l="l" t="t" r="r" b="b"/>
              <a:pathLst>
                <a:path w="1787" h="1976" extrusionOk="0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5"/>
            <p:cNvSpPr/>
            <p:nvPr/>
          </p:nvSpPr>
          <p:spPr>
            <a:xfrm>
              <a:off x="1205575" y="2985525"/>
              <a:ext cx="307875" cy="318350"/>
            </a:xfrm>
            <a:custGeom>
              <a:avLst/>
              <a:gdLst/>
              <a:ahLst/>
              <a:cxnLst/>
              <a:rect l="l" t="t" r="r" b="b"/>
              <a:pathLst>
                <a:path w="12315" h="12734" extrusionOk="0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2"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4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488" name="Google Shape;1488;p46"/>
          <p:cNvCxnSpPr/>
          <p:nvPr/>
        </p:nvCxnSpPr>
        <p:spPr>
          <a:xfrm>
            <a:off x="518533" y="6367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9" name="Google Shape;1489;p46"/>
          <p:cNvCxnSpPr/>
          <p:nvPr/>
        </p:nvCxnSpPr>
        <p:spPr>
          <a:xfrm>
            <a:off x="11673467" y="6367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0" name="Google Shape;1490;p46"/>
          <p:cNvSpPr/>
          <p:nvPr/>
        </p:nvSpPr>
        <p:spPr>
          <a:xfrm rot="10800000">
            <a:off x="164096" y="6432017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1" name="Google Shape;1491;p46"/>
          <p:cNvGrpSpPr/>
          <p:nvPr/>
        </p:nvGrpSpPr>
        <p:grpSpPr>
          <a:xfrm rot="10800000">
            <a:off x="155633" y="4437089"/>
            <a:ext cx="157979" cy="452867"/>
            <a:chOff x="8846561" y="2782361"/>
            <a:chExt cx="154517" cy="442886"/>
          </a:xfrm>
        </p:grpSpPr>
        <p:sp>
          <p:nvSpPr>
            <p:cNvPr id="1492" name="Google Shape;1492;p4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4" name="Google Shape;1494;p46"/>
          <p:cNvGrpSpPr/>
          <p:nvPr/>
        </p:nvGrpSpPr>
        <p:grpSpPr>
          <a:xfrm rot="10800000">
            <a:off x="162477" y="1958571"/>
            <a:ext cx="241605" cy="393933"/>
            <a:chOff x="8814523" y="4301099"/>
            <a:chExt cx="181204" cy="295450"/>
          </a:xfrm>
        </p:grpSpPr>
        <p:sp>
          <p:nvSpPr>
            <p:cNvPr id="1495" name="Google Shape;1495;p4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1" name="Google Shape;1501;p46"/>
          <p:cNvSpPr/>
          <p:nvPr/>
        </p:nvSpPr>
        <p:spPr>
          <a:xfrm rot="10800000">
            <a:off x="11901509" y="5279948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2" name="Google Shape;1502;p46"/>
          <p:cNvGrpSpPr/>
          <p:nvPr/>
        </p:nvGrpSpPr>
        <p:grpSpPr>
          <a:xfrm rot="10800000" flipH="1">
            <a:off x="11894132" y="719341"/>
            <a:ext cx="172700" cy="495967"/>
            <a:chOff x="179009" y="2072968"/>
            <a:chExt cx="190870" cy="548151"/>
          </a:xfrm>
        </p:grpSpPr>
        <p:sp>
          <p:nvSpPr>
            <p:cNvPr id="1503" name="Google Shape;1503;p46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5" name="Google Shape;1505;p46"/>
          <p:cNvSpPr/>
          <p:nvPr/>
        </p:nvSpPr>
        <p:spPr>
          <a:xfrm rot="10800000" flipH="1">
            <a:off x="135949" y="440424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46"/>
          <p:cNvSpPr/>
          <p:nvPr/>
        </p:nvSpPr>
        <p:spPr>
          <a:xfrm rot="10800000" flipH="1">
            <a:off x="132149" y="123120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46"/>
          <p:cNvSpPr/>
          <p:nvPr/>
        </p:nvSpPr>
        <p:spPr>
          <a:xfrm rot="-8100000" flipH="1">
            <a:off x="11884048" y="3704327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8" name="Google Shape;1508;p46"/>
          <p:cNvGrpSpPr/>
          <p:nvPr/>
        </p:nvGrpSpPr>
        <p:grpSpPr>
          <a:xfrm rot="10800000">
            <a:off x="11859693" y="6211271"/>
            <a:ext cx="241605" cy="393933"/>
            <a:chOff x="8814523" y="4301099"/>
            <a:chExt cx="181204" cy="295450"/>
          </a:xfrm>
        </p:grpSpPr>
        <p:sp>
          <p:nvSpPr>
            <p:cNvPr id="1509" name="Google Shape;1509;p4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46"/>
          <p:cNvSpPr/>
          <p:nvPr/>
        </p:nvSpPr>
        <p:spPr>
          <a:xfrm rot="-5400000" flipH="1">
            <a:off x="11427675" y="2367005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46"/>
          <p:cNvSpPr/>
          <p:nvPr/>
        </p:nvSpPr>
        <p:spPr>
          <a:xfrm rot="5400000">
            <a:off x="-302092" y="3459888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46"/>
          <p:cNvSpPr txBox="1">
            <a:spLocks noGrp="1"/>
          </p:cNvSpPr>
          <p:nvPr>
            <p:ph type="subTitle" idx="1"/>
          </p:nvPr>
        </p:nvSpPr>
        <p:spPr>
          <a:xfrm>
            <a:off x="3913415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>
            <a:endParaRPr/>
          </a:p>
        </p:txBody>
      </p:sp>
      <p:sp>
        <p:nvSpPr>
          <p:cNvPr id="1518" name="Google Shape;1518;p46"/>
          <p:cNvSpPr txBox="1">
            <a:spLocks noGrp="1"/>
          </p:cNvSpPr>
          <p:nvPr>
            <p:ph type="subTitle" idx="2"/>
          </p:nvPr>
        </p:nvSpPr>
        <p:spPr>
          <a:xfrm>
            <a:off x="3913380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519" name="Google Shape;1519;p46"/>
          <p:cNvSpPr txBox="1">
            <a:spLocks noGrp="1"/>
          </p:cNvSpPr>
          <p:nvPr>
            <p:ph type="subTitle" idx="3"/>
          </p:nvPr>
        </p:nvSpPr>
        <p:spPr>
          <a:xfrm>
            <a:off x="6241472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>
            <a:endParaRPr/>
          </a:p>
        </p:txBody>
      </p:sp>
      <p:sp>
        <p:nvSpPr>
          <p:cNvPr id="1520" name="Google Shape;1520;p46"/>
          <p:cNvSpPr txBox="1">
            <a:spLocks noGrp="1"/>
          </p:cNvSpPr>
          <p:nvPr>
            <p:ph type="subTitle" idx="4"/>
          </p:nvPr>
        </p:nvSpPr>
        <p:spPr>
          <a:xfrm>
            <a:off x="6241436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521" name="Google Shape;1521;p46"/>
          <p:cNvSpPr txBox="1">
            <a:spLocks noGrp="1"/>
          </p:cNvSpPr>
          <p:nvPr>
            <p:ph type="subTitle" idx="5"/>
          </p:nvPr>
        </p:nvSpPr>
        <p:spPr>
          <a:xfrm>
            <a:off x="8569528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>
            <a:endParaRPr/>
          </a:p>
        </p:txBody>
      </p:sp>
      <p:sp>
        <p:nvSpPr>
          <p:cNvPr id="1522" name="Google Shape;1522;p46"/>
          <p:cNvSpPr txBox="1">
            <a:spLocks noGrp="1"/>
          </p:cNvSpPr>
          <p:nvPr>
            <p:ph type="subTitle" idx="6"/>
          </p:nvPr>
        </p:nvSpPr>
        <p:spPr>
          <a:xfrm>
            <a:off x="8569492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523" name="Google Shape;1523;p46"/>
          <p:cNvSpPr txBox="1">
            <a:spLocks noGrp="1"/>
          </p:cNvSpPr>
          <p:nvPr>
            <p:ph type="subTitle" idx="7"/>
          </p:nvPr>
        </p:nvSpPr>
        <p:spPr>
          <a:xfrm>
            <a:off x="1585367" y="4217767"/>
            <a:ext cx="2037200" cy="8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■"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●"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Char char="○"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Char char="■"/>
              <a:defRPr sz="2135"/>
            </a:lvl9pPr>
          </a:lstStyle>
          <a:p>
            <a:endParaRPr/>
          </a:p>
        </p:txBody>
      </p:sp>
      <p:sp>
        <p:nvSpPr>
          <p:cNvPr id="1524" name="Google Shape;1524;p46"/>
          <p:cNvSpPr txBox="1">
            <a:spLocks noGrp="1"/>
          </p:cNvSpPr>
          <p:nvPr>
            <p:ph type="subTitle" idx="8"/>
          </p:nvPr>
        </p:nvSpPr>
        <p:spPr>
          <a:xfrm>
            <a:off x="1585316" y="3778000"/>
            <a:ext cx="20372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>
              <a:lnSpc>
                <a:spcPct val="80000"/>
              </a:lnSpc>
              <a:spcBef>
                <a:spcPts val="1708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>
              <a:lnSpc>
                <a:spcPct val="80000"/>
              </a:lnSpc>
              <a:spcBef>
                <a:spcPts val="17080"/>
              </a:spcBef>
              <a:spcAft>
                <a:spcPts val="160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13"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7"/>
          <p:cNvSpPr txBox="1">
            <a:spLocks noGrp="1"/>
          </p:cNvSpPr>
          <p:nvPr>
            <p:ph type="subTitle" idx="1"/>
          </p:nvPr>
        </p:nvSpPr>
        <p:spPr>
          <a:xfrm>
            <a:off x="6770183" y="24573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47"/>
          <p:cNvSpPr txBox="1">
            <a:spLocks noGrp="1"/>
          </p:cNvSpPr>
          <p:nvPr>
            <p:ph type="subTitle" idx="2"/>
          </p:nvPr>
        </p:nvSpPr>
        <p:spPr>
          <a:xfrm>
            <a:off x="6770183" y="20089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28" name="Google Shape;1528;p47"/>
          <p:cNvSpPr txBox="1">
            <a:spLocks noGrp="1"/>
          </p:cNvSpPr>
          <p:nvPr>
            <p:ph type="subTitle" idx="3"/>
          </p:nvPr>
        </p:nvSpPr>
        <p:spPr>
          <a:xfrm>
            <a:off x="3530851" y="24573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47"/>
          <p:cNvSpPr txBox="1">
            <a:spLocks noGrp="1"/>
          </p:cNvSpPr>
          <p:nvPr>
            <p:ph type="subTitle" idx="4"/>
          </p:nvPr>
        </p:nvSpPr>
        <p:spPr>
          <a:xfrm>
            <a:off x="3530851" y="20089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0" name="Google Shape;1530;p47"/>
          <p:cNvSpPr txBox="1">
            <a:spLocks noGrp="1"/>
          </p:cNvSpPr>
          <p:nvPr>
            <p:ph type="subTitle" idx="5"/>
          </p:nvPr>
        </p:nvSpPr>
        <p:spPr>
          <a:xfrm>
            <a:off x="6770183" y="37640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47"/>
          <p:cNvSpPr txBox="1">
            <a:spLocks noGrp="1"/>
          </p:cNvSpPr>
          <p:nvPr>
            <p:ph type="subTitle" idx="6"/>
          </p:nvPr>
        </p:nvSpPr>
        <p:spPr>
          <a:xfrm>
            <a:off x="6770183" y="33156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2" name="Google Shape;1532;p47"/>
          <p:cNvSpPr txBox="1">
            <a:spLocks noGrp="1"/>
          </p:cNvSpPr>
          <p:nvPr>
            <p:ph type="subTitle" idx="7"/>
          </p:nvPr>
        </p:nvSpPr>
        <p:spPr>
          <a:xfrm>
            <a:off x="3530851" y="37640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47"/>
          <p:cNvSpPr txBox="1">
            <a:spLocks noGrp="1"/>
          </p:cNvSpPr>
          <p:nvPr>
            <p:ph type="subTitle" idx="8"/>
          </p:nvPr>
        </p:nvSpPr>
        <p:spPr>
          <a:xfrm>
            <a:off x="3530851" y="33156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4" name="Google Shape;1534;p47"/>
          <p:cNvSpPr txBox="1">
            <a:spLocks noGrp="1"/>
          </p:cNvSpPr>
          <p:nvPr>
            <p:ph type="subTitle" idx="9"/>
          </p:nvPr>
        </p:nvSpPr>
        <p:spPr>
          <a:xfrm>
            <a:off x="6770183" y="5070800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5" name="Google Shape;1535;p47"/>
          <p:cNvSpPr txBox="1">
            <a:spLocks noGrp="1"/>
          </p:cNvSpPr>
          <p:nvPr>
            <p:ph type="subTitle" idx="13"/>
          </p:nvPr>
        </p:nvSpPr>
        <p:spPr>
          <a:xfrm>
            <a:off x="6770183" y="4622400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6" name="Google Shape;1536;p47"/>
          <p:cNvSpPr txBox="1">
            <a:spLocks noGrp="1"/>
          </p:cNvSpPr>
          <p:nvPr>
            <p:ph type="subTitle" idx="14"/>
          </p:nvPr>
        </p:nvSpPr>
        <p:spPr>
          <a:xfrm>
            <a:off x="3530883" y="5070800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47"/>
          <p:cNvSpPr txBox="1">
            <a:spLocks noGrp="1"/>
          </p:cNvSpPr>
          <p:nvPr>
            <p:ph type="subTitle" idx="15"/>
          </p:nvPr>
        </p:nvSpPr>
        <p:spPr>
          <a:xfrm>
            <a:off x="3530883" y="4622400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8" name="Google Shape;1538;p4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539" name="Google Shape;1539;p47"/>
          <p:cNvCxnSpPr/>
          <p:nvPr/>
        </p:nvCxnSpPr>
        <p:spPr>
          <a:xfrm>
            <a:off x="11730561" y="6367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0" name="Google Shape;1540;p47"/>
          <p:cNvCxnSpPr/>
          <p:nvPr/>
        </p:nvCxnSpPr>
        <p:spPr>
          <a:xfrm>
            <a:off x="575628" y="6367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1" name="Google Shape;1541;p47"/>
          <p:cNvSpPr/>
          <p:nvPr/>
        </p:nvSpPr>
        <p:spPr>
          <a:xfrm rot="10800000" flipH="1">
            <a:off x="11911784" y="6432017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2" name="Google Shape;1542;p47"/>
          <p:cNvGrpSpPr/>
          <p:nvPr/>
        </p:nvGrpSpPr>
        <p:grpSpPr>
          <a:xfrm rot="10800000" flipH="1">
            <a:off x="11935484" y="4437089"/>
            <a:ext cx="157979" cy="452867"/>
            <a:chOff x="8846561" y="2782361"/>
            <a:chExt cx="154517" cy="442886"/>
          </a:xfrm>
        </p:grpSpPr>
        <p:sp>
          <p:nvSpPr>
            <p:cNvPr id="1543" name="Google Shape;1543;p4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5" name="Google Shape;1545;p47"/>
          <p:cNvGrpSpPr/>
          <p:nvPr/>
        </p:nvGrpSpPr>
        <p:grpSpPr>
          <a:xfrm rot="10800000" flipH="1">
            <a:off x="11845012" y="1958571"/>
            <a:ext cx="241605" cy="393933"/>
            <a:chOff x="8814523" y="4301099"/>
            <a:chExt cx="181204" cy="295450"/>
          </a:xfrm>
        </p:grpSpPr>
        <p:sp>
          <p:nvSpPr>
            <p:cNvPr id="1546" name="Google Shape;1546;p4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2" name="Google Shape;1552;p47"/>
          <p:cNvSpPr/>
          <p:nvPr/>
        </p:nvSpPr>
        <p:spPr>
          <a:xfrm rot="10800000" flipH="1">
            <a:off x="189601" y="5279948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3" name="Google Shape;1553;p47"/>
          <p:cNvGrpSpPr/>
          <p:nvPr/>
        </p:nvGrpSpPr>
        <p:grpSpPr>
          <a:xfrm rot="10800000">
            <a:off x="182264" y="719341"/>
            <a:ext cx="172700" cy="495967"/>
            <a:chOff x="179009" y="2072968"/>
            <a:chExt cx="190870" cy="548151"/>
          </a:xfrm>
        </p:grpSpPr>
        <p:sp>
          <p:nvSpPr>
            <p:cNvPr id="1554" name="Google Shape;1554;p4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6" name="Google Shape;1556;p47"/>
          <p:cNvSpPr/>
          <p:nvPr/>
        </p:nvSpPr>
        <p:spPr>
          <a:xfrm rot="10800000">
            <a:off x="11920217" y="440424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47"/>
          <p:cNvSpPr/>
          <p:nvPr/>
        </p:nvSpPr>
        <p:spPr>
          <a:xfrm rot="10800000">
            <a:off x="11916413" y="123120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47"/>
          <p:cNvSpPr/>
          <p:nvPr/>
        </p:nvSpPr>
        <p:spPr>
          <a:xfrm rot="8100000">
            <a:off x="172123" y="3704327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9" name="Google Shape;1559;p47"/>
          <p:cNvGrpSpPr/>
          <p:nvPr/>
        </p:nvGrpSpPr>
        <p:grpSpPr>
          <a:xfrm rot="10800000" flipH="1">
            <a:off x="147796" y="6211271"/>
            <a:ext cx="241605" cy="393933"/>
            <a:chOff x="8814523" y="4301099"/>
            <a:chExt cx="181204" cy="295450"/>
          </a:xfrm>
        </p:grpSpPr>
        <p:sp>
          <p:nvSpPr>
            <p:cNvPr id="1560" name="Google Shape;1560;p4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6" name="Google Shape;1566;p47"/>
          <p:cNvSpPr/>
          <p:nvPr/>
        </p:nvSpPr>
        <p:spPr>
          <a:xfrm rot="5400000">
            <a:off x="-247565" y="2367005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47"/>
          <p:cNvSpPr/>
          <p:nvPr/>
        </p:nvSpPr>
        <p:spPr>
          <a:xfrm rot="-5400000" flipH="1">
            <a:off x="11482201" y="3459888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47"/>
          <p:cNvSpPr/>
          <p:nvPr/>
        </p:nvSpPr>
        <p:spPr>
          <a:xfrm>
            <a:off x="568733" y="6585139"/>
            <a:ext cx="11172985" cy="272863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five columns">
  <p:cSld name="CUSTOM_15"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48"/>
          <p:cNvSpPr/>
          <p:nvPr/>
        </p:nvSpPr>
        <p:spPr>
          <a:xfrm rot="10800000" flipH="1">
            <a:off x="11861668" y="6510935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1" name="Google Shape;1571;p48"/>
          <p:cNvGrpSpPr/>
          <p:nvPr/>
        </p:nvGrpSpPr>
        <p:grpSpPr>
          <a:xfrm rot="10800000" flipH="1">
            <a:off x="11885369" y="4516008"/>
            <a:ext cx="157979" cy="452867"/>
            <a:chOff x="8846561" y="2782361"/>
            <a:chExt cx="154517" cy="442886"/>
          </a:xfrm>
        </p:grpSpPr>
        <p:sp>
          <p:nvSpPr>
            <p:cNvPr id="1572" name="Google Shape;1572;p4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4" name="Google Shape;1574;p48"/>
          <p:cNvGrpSpPr/>
          <p:nvPr/>
        </p:nvGrpSpPr>
        <p:grpSpPr>
          <a:xfrm rot="10800000" flipH="1">
            <a:off x="11794897" y="2037488"/>
            <a:ext cx="241605" cy="393933"/>
            <a:chOff x="8814523" y="4301099"/>
            <a:chExt cx="181204" cy="295450"/>
          </a:xfrm>
        </p:grpSpPr>
        <p:sp>
          <p:nvSpPr>
            <p:cNvPr id="1575" name="Google Shape;1575;p4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1" name="Google Shape;1581;p48"/>
          <p:cNvGrpSpPr/>
          <p:nvPr/>
        </p:nvGrpSpPr>
        <p:grpSpPr>
          <a:xfrm flipH="1">
            <a:off x="163856" y="6257987"/>
            <a:ext cx="479213" cy="445235"/>
            <a:chOff x="6672" y="3464315"/>
            <a:chExt cx="279631" cy="259804"/>
          </a:xfrm>
        </p:grpSpPr>
        <p:sp>
          <p:nvSpPr>
            <p:cNvPr id="1582" name="Google Shape;1582;p4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1" name="Google Shape;1591;p48"/>
          <p:cNvSpPr/>
          <p:nvPr/>
        </p:nvSpPr>
        <p:spPr>
          <a:xfrm rot="10800000" flipH="1">
            <a:off x="139485" y="5358865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48"/>
          <p:cNvSpPr/>
          <p:nvPr/>
        </p:nvSpPr>
        <p:spPr>
          <a:xfrm rot="10800000">
            <a:off x="11022437" y="-1142413"/>
            <a:ext cx="2340800" cy="22836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3" name="Google Shape;1593;p48"/>
          <p:cNvGrpSpPr/>
          <p:nvPr/>
        </p:nvGrpSpPr>
        <p:grpSpPr>
          <a:xfrm rot="10800000">
            <a:off x="132149" y="1492660"/>
            <a:ext cx="172700" cy="495967"/>
            <a:chOff x="179009" y="2072968"/>
            <a:chExt cx="190870" cy="548151"/>
          </a:xfrm>
        </p:grpSpPr>
        <p:sp>
          <p:nvSpPr>
            <p:cNvPr id="1594" name="Google Shape;1594;p48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6" name="Google Shape;1596;p48"/>
          <p:cNvSpPr/>
          <p:nvPr/>
        </p:nvSpPr>
        <p:spPr>
          <a:xfrm rot="10800000">
            <a:off x="11870103" y="519343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48"/>
          <p:cNvSpPr/>
          <p:nvPr/>
        </p:nvSpPr>
        <p:spPr>
          <a:xfrm rot="10800000">
            <a:off x="11866299" y="202037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48"/>
          <p:cNvSpPr/>
          <p:nvPr/>
        </p:nvSpPr>
        <p:spPr>
          <a:xfrm rot="8100000">
            <a:off x="11547775" y="6501044"/>
            <a:ext cx="192924" cy="192973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9" name="Google Shape;1599;p48"/>
          <p:cNvGrpSpPr/>
          <p:nvPr/>
        </p:nvGrpSpPr>
        <p:grpSpPr>
          <a:xfrm flipH="1">
            <a:off x="79" y="-992"/>
            <a:ext cx="1217051" cy="1258416"/>
            <a:chOff x="1205575" y="2985525"/>
            <a:chExt cx="307875" cy="318350"/>
          </a:xfrm>
        </p:grpSpPr>
        <p:sp>
          <p:nvSpPr>
            <p:cNvPr id="1600" name="Google Shape;1600;p48"/>
            <p:cNvSpPr/>
            <p:nvPr/>
          </p:nvSpPr>
          <p:spPr>
            <a:xfrm>
              <a:off x="1468425" y="2985525"/>
              <a:ext cx="44675" cy="49400"/>
            </a:xfrm>
            <a:custGeom>
              <a:avLst/>
              <a:gdLst/>
              <a:ahLst/>
              <a:cxnLst/>
              <a:rect l="l" t="t" r="r" b="b"/>
              <a:pathLst>
                <a:path w="1787" h="1976" extrusionOk="0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205575" y="2985525"/>
              <a:ext cx="307875" cy="318350"/>
            </a:xfrm>
            <a:custGeom>
              <a:avLst/>
              <a:gdLst/>
              <a:ahLst/>
              <a:cxnLst/>
              <a:rect l="l" t="t" r="r" b="b"/>
              <a:pathLst>
                <a:path w="12315" h="12734" extrusionOk="0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2" name="Google Shape;1602;p48"/>
          <p:cNvSpPr txBox="1">
            <a:spLocks noGrp="1"/>
          </p:cNvSpPr>
          <p:nvPr>
            <p:ph type="subTitle" idx="1"/>
          </p:nvPr>
        </p:nvSpPr>
        <p:spPr>
          <a:xfrm flipH="1">
            <a:off x="6748440" y="26939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sz="2135" b="1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603" name="Google Shape;1603;p48"/>
          <p:cNvSpPr txBox="1">
            <a:spLocks noGrp="1"/>
          </p:cNvSpPr>
          <p:nvPr>
            <p:ph type="subTitle" idx="2"/>
          </p:nvPr>
        </p:nvSpPr>
        <p:spPr>
          <a:xfrm flipH="1">
            <a:off x="6748440" y="30751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48"/>
          <p:cNvSpPr txBox="1">
            <a:spLocks noGrp="1"/>
          </p:cNvSpPr>
          <p:nvPr>
            <p:ph type="subTitle" idx="3"/>
          </p:nvPr>
        </p:nvSpPr>
        <p:spPr>
          <a:xfrm flipH="1">
            <a:off x="8133040" y="4782533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sz="2135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5" name="Google Shape;1605;p48"/>
          <p:cNvSpPr txBox="1">
            <a:spLocks noGrp="1"/>
          </p:cNvSpPr>
          <p:nvPr>
            <p:ph type="subTitle" idx="4"/>
          </p:nvPr>
        </p:nvSpPr>
        <p:spPr>
          <a:xfrm flipH="1">
            <a:off x="8133040" y="5174684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48"/>
          <p:cNvSpPr txBox="1">
            <a:spLocks noGrp="1"/>
          </p:cNvSpPr>
          <p:nvPr>
            <p:ph type="subTitle" idx="5"/>
          </p:nvPr>
        </p:nvSpPr>
        <p:spPr>
          <a:xfrm flipH="1">
            <a:off x="9250640" y="26939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sz="2135" b="1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607" name="Google Shape;1607;p48"/>
          <p:cNvSpPr txBox="1">
            <a:spLocks noGrp="1"/>
          </p:cNvSpPr>
          <p:nvPr>
            <p:ph type="subTitle" idx="6"/>
          </p:nvPr>
        </p:nvSpPr>
        <p:spPr>
          <a:xfrm flipH="1">
            <a:off x="9250640" y="30751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48"/>
          <p:cNvSpPr txBox="1">
            <a:spLocks noGrp="1"/>
          </p:cNvSpPr>
          <p:nvPr>
            <p:ph type="subTitle" idx="7"/>
          </p:nvPr>
        </p:nvSpPr>
        <p:spPr>
          <a:xfrm flipH="1">
            <a:off x="5363840" y="4782533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sz="2135" b="1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09" name="Google Shape;1609;p48"/>
          <p:cNvSpPr txBox="1">
            <a:spLocks noGrp="1"/>
          </p:cNvSpPr>
          <p:nvPr>
            <p:ph type="subTitle" idx="8"/>
          </p:nvPr>
        </p:nvSpPr>
        <p:spPr>
          <a:xfrm flipH="1">
            <a:off x="5363840" y="5174684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48"/>
          <p:cNvSpPr txBox="1">
            <a:spLocks noGrp="1"/>
          </p:cNvSpPr>
          <p:nvPr>
            <p:ph type="subTitle" idx="9"/>
          </p:nvPr>
        </p:nvSpPr>
        <p:spPr>
          <a:xfrm flipH="1">
            <a:off x="4246240" y="26939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sz="2135" b="1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1" name="Google Shape;1611;p48"/>
          <p:cNvSpPr txBox="1">
            <a:spLocks noGrp="1"/>
          </p:cNvSpPr>
          <p:nvPr>
            <p:ph type="subTitle" idx="13"/>
          </p:nvPr>
        </p:nvSpPr>
        <p:spPr>
          <a:xfrm flipH="1">
            <a:off x="4246240" y="30751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48"/>
          <p:cNvSpPr txBox="1">
            <a:spLocks noGrp="1"/>
          </p:cNvSpPr>
          <p:nvPr>
            <p:ph type="title"/>
          </p:nvPr>
        </p:nvSpPr>
        <p:spPr>
          <a:xfrm flipH="1">
            <a:off x="4056633" y="719333"/>
            <a:ext cx="71844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48"/>
          <p:cNvSpPr/>
          <p:nvPr/>
        </p:nvSpPr>
        <p:spPr>
          <a:xfrm>
            <a:off x="1965472" y="0"/>
            <a:ext cx="1460516" cy="685810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48"/>
          <p:cNvSpPr/>
          <p:nvPr/>
        </p:nvSpPr>
        <p:spPr>
          <a:xfrm flipH="1">
            <a:off x="699216" y="2721269"/>
            <a:ext cx="3547005" cy="35470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">
  <p:cSld name="TITLE_AND_TWO_COLUMNS_2_1_1"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9"/>
          <p:cNvSpPr/>
          <p:nvPr/>
        </p:nvSpPr>
        <p:spPr>
          <a:xfrm rot="10800000" flipH="1">
            <a:off x="0" y="3411237"/>
            <a:ext cx="12193557" cy="108729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49"/>
          <p:cNvSpPr/>
          <p:nvPr/>
        </p:nvSpPr>
        <p:spPr>
          <a:xfrm>
            <a:off x="7071851" y="3411227"/>
            <a:ext cx="2707480" cy="27335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49"/>
          <p:cNvSpPr/>
          <p:nvPr/>
        </p:nvSpPr>
        <p:spPr>
          <a:xfrm>
            <a:off x="2412684" y="3411227"/>
            <a:ext cx="2707480" cy="27335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9" name="Google Shape;1619;p49"/>
          <p:cNvGrpSpPr/>
          <p:nvPr/>
        </p:nvGrpSpPr>
        <p:grpSpPr>
          <a:xfrm>
            <a:off x="255836" y="154771"/>
            <a:ext cx="188202" cy="306945"/>
            <a:chOff x="191876" y="116083"/>
            <a:chExt cx="213575" cy="348326"/>
          </a:xfrm>
        </p:grpSpPr>
        <p:sp>
          <p:nvSpPr>
            <p:cNvPr id="1620" name="Google Shape;1620;p49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6" name="Google Shape;1626;p49"/>
          <p:cNvSpPr/>
          <p:nvPr/>
        </p:nvSpPr>
        <p:spPr>
          <a:xfrm>
            <a:off x="255836" y="625232"/>
            <a:ext cx="188195" cy="188195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7" name="Google Shape;1627;p49"/>
          <p:cNvGrpSpPr/>
          <p:nvPr/>
        </p:nvGrpSpPr>
        <p:grpSpPr>
          <a:xfrm>
            <a:off x="11755368" y="6144777"/>
            <a:ext cx="284767" cy="464435"/>
            <a:chOff x="191876" y="116083"/>
            <a:chExt cx="213575" cy="348326"/>
          </a:xfrm>
        </p:grpSpPr>
        <p:sp>
          <p:nvSpPr>
            <p:cNvPr id="1628" name="Google Shape;1628;p49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9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9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9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9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9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4" name="Google Shape;1634;p49"/>
          <p:cNvGrpSpPr/>
          <p:nvPr/>
        </p:nvGrpSpPr>
        <p:grpSpPr>
          <a:xfrm>
            <a:off x="11579916" y="210564"/>
            <a:ext cx="460207" cy="188208"/>
            <a:chOff x="7147831" y="4828240"/>
            <a:chExt cx="345155" cy="141156"/>
          </a:xfrm>
        </p:grpSpPr>
        <p:sp>
          <p:nvSpPr>
            <p:cNvPr id="1635" name="Google Shape;1635;p49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9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7" name="Google Shape;1637;p49"/>
          <p:cNvSpPr/>
          <p:nvPr/>
        </p:nvSpPr>
        <p:spPr>
          <a:xfrm>
            <a:off x="189817" y="6546612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49"/>
          <p:cNvSpPr/>
          <p:nvPr/>
        </p:nvSpPr>
        <p:spPr>
          <a:xfrm>
            <a:off x="437323" y="6549649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49"/>
          <p:cNvSpPr txBox="1">
            <a:spLocks noGrp="1"/>
          </p:cNvSpPr>
          <p:nvPr>
            <p:ph type="subTitle" idx="1"/>
          </p:nvPr>
        </p:nvSpPr>
        <p:spPr>
          <a:xfrm>
            <a:off x="7261391" y="2558384"/>
            <a:ext cx="23284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49"/>
          <p:cNvSpPr txBox="1">
            <a:spLocks noGrp="1"/>
          </p:cNvSpPr>
          <p:nvPr>
            <p:ph type="subTitle" idx="2"/>
          </p:nvPr>
        </p:nvSpPr>
        <p:spPr>
          <a:xfrm>
            <a:off x="7261391" y="2109984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41" name="Google Shape;1641;p49"/>
          <p:cNvSpPr txBox="1">
            <a:spLocks noGrp="1"/>
          </p:cNvSpPr>
          <p:nvPr>
            <p:ph type="subTitle" idx="3"/>
          </p:nvPr>
        </p:nvSpPr>
        <p:spPr>
          <a:xfrm>
            <a:off x="2602223" y="2558384"/>
            <a:ext cx="23284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49"/>
          <p:cNvSpPr txBox="1">
            <a:spLocks noGrp="1"/>
          </p:cNvSpPr>
          <p:nvPr>
            <p:ph type="subTitle" idx="4"/>
          </p:nvPr>
        </p:nvSpPr>
        <p:spPr>
          <a:xfrm>
            <a:off x="2602223" y="2109984"/>
            <a:ext cx="23284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43" name="Google Shape;1643;p4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AND_TWO_COLUMNS_1_3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50"/>
          <p:cNvGrpSpPr/>
          <p:nvPr/>
        </p:nvGrpSpPr>
        <p:grpSpPr>
          <a:xfrm>
            <a:off x="11795415" y="3709815"/>
            <a:ext cx="206023" cy="590515"/>
            <a:chOff x="8846561" y="2782361"/>
            <a:chExt cx="154517" cy="442886"/>
          </a:xfrm>
        </p:grpSpPr>
        <p:sp>
          <p:nvSpPr>
            <p:cNvPr id="1646" name="Google Shape;1646;p5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8" name="Google Shape;1648;p50"/>
          <p:cNvGrpSpPr/>
          <p:nvPr/>
        </p:nvGrpSpPr>
        <p:grpSpPr>
          <a:xfrm>
            <a:off x="11752697" y="5734799"/>
            <a:ext cx="241605" cy="393933"/>
            <a:chOff x="8814523" y="4301099"/>
            <a:chExt cx="181204" cy="295450"/>
          </a:xfrm>
        </p:grpSpPr>
        <p:sp>
          <p:nvSpPr>
            <p:cNvPr id="1649" name="Google Shape;1649;p5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5" name="Google Shape;1655;p50"/>
          <p:cNvSpPr/>
          <p:nvPr/>
        </p:nvSpPr>
        <p:spPr>
          <a:xfrm>
            <a:off x="239860" y="405767"/>
            <a:ext cx="203572" cy="203952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6" name="Google Shape;1656;p50"/>
          <p:cNvGrpSpPr/>
          <p:nvPr/>
        </p:nvGrpSpPr>
        <p:grpSpPr>
          <a:xfrm>
            <a:off x="238672" y="1344391"/>
            <a:ext cx="206039" cy="591711"/>
            <a:chOff x="179009" y="2072968"/>
            <a:chExt cx="190870" cy="548151"/>
          </a:xfrm>
        </p:grpSpPr>
        <p:sp>
          <p:nvSpPr>
            <p:cNvPr id="1657" name="Google Shape;1657;p50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9" name="Google Shape;1659;p50"/>
          <p:cNvSpPr/>
          <p:nvPr/>
        </p:nvSpPr>
        <p:spPr>
          <a:xfrm>
            <a:off x="11804965" y="-1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50"/>
          <p:cNvSpPr/>
          <p:nvPr/>
        </p:nvSpPr>
        <p:spPr>
          <a:xfrm>
            <a:off x="-5" y="416075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50"/>
          <p:cNvSpPr txBox="1">
            <a:spLocks noGrp="1"/>
          </p:cNvSpPr>
          <p:nvPr>
            <p:ph type="subTitle" idx="1"/>
          </p:nvPr>
        </p:nvSpPr>
        <p:spPr>
          <a:xfrm>
            <a:off x="5015489" y="4829400"/>
            <a:ext cx="23672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50"/>
          <p:cNvSpPr txBox="1">
            <a:spLocks noGrp="1"/>
          </p:cNvSpPr>
          <p:nvPr>
            <p:ph type="subTitle" idx="2"/>
          </p:nvPr>
        </p:nvSpPr>
        <p:spPr>
          <a:xfrm>
            <a:off x="5015489" y="4381000"/>
            <a:ext cx="23672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63" name="Google Shape;1663;p50"/>
          <p:cNvSpPr txBox="1">
            <a:spLocks noGrp="1"/>
          </p:cNvSpPr>
          <p:nvPr>
            <p:ph type="subTitle" idx="3"/>
          </p:nvPr>
        </p:nvSpPr>
        <p:spPr>
          <a:xfrm>
            <a:off x="1561300" y="4829400"/>
            <a:ext cx="23672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64" name="Google Shape;1664;p50"/>
          <p:cNvSpPr txBox="1">
            <a:spLocks noGrp="1"/>
          </p:cNvSpPr>
          <p:nvPr>
            <p:ph type="subTitle" idx="4"/>
          </p:nvPr>
        </p:nvSpPr>
        <p:spPr>
          <a:xfrm>
            <a:off x="1561300" y="4381000"/>
            <a:ext cx="23672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65" name="Google Shape;1665;p50"/>
          <p:cNvSpPr txBox="1">
            <a:spLocks noGrp="1"/>
          </p:cNvSpPr>
          <p:nvPr>
            <p:ph type="subTitle" idx="5"/>
          </p:nvPr>
        </p:nvSpPr>
        <p:spPr>
          <a:xfrm>
            <a:off x="8263496" y="4829400"/>
            <a:ext cx="23672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50"/>
          <p:cNvSpPr txBox="1">
            <a:spLocks noGrp="1"/>
          </p:cNvSpPr>
          <p:nvPr>
            <p:ph type="subTitle" idx="6"/>
          </p:nvPr>
        </p:nvSpPr>
        <p:spPr>
          <a:xfrm>
            <a:off x="8263496" y="4381000"/>
            <a:ext cx="23672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67" name="Google Shape;1667;p5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 ">
  <p:cSld name="TITLE_AND_TWO_COLUMNS_1_2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51"/>
          <p:cNvSpPr txBox="1">
            <a:spLocks noGrp="1"/>
          </p:cNvSpPr>
          <p:nvPr>
            <p:ph type="subTitle" idx="1"/>
          </p:nvPr>
        </p:nvSpPr>
        <p:spPr>
          <a:xfrm>
            <a:off x="3614780" y="4613500"/>
            <a:ext cx="22580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51"/>
          <p:cNvSpPr txBox="1">
            <a:spLocks noGrp="1"/>
          </p:cNvSpPr>
          <p:nvPr>
            <p:ph type="subTitle" idx="2"/>
          </p:nvPr>
        </p:nvSpPr>
        <p:spPr>
          <a:xfrm>
            <a:off x="3614780" y="4165100"/>
            <a:ext cx="22580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71" name="Google Shape;1671;p51"/>
          <p:cNvSpPr txBox="1">
            <a:spLocks noGrp="1"/>
          </p:cNvSpPr>
          <p:nvPr>
            <p:ph type="subTitle" idx="3"/>
          </p:nvPr>
        </p:nvSpPr>
        <p:spPr>
          <a:xfrm>
            <a:off x="950967" y="4613500"/>
            <a:ext cx="22580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51"/>
          <p:cNvSpPr txBox="1">
            <a:spLocks noGrp="1"/>
          </p:cNvSpPr>
          <p:nvPr>
            <p:ph type="subTitle" idx="4"/>
          </p:nvPr>
        </p:nvSpPr>
        <p:spPr>
          <a:xfrm>
            <a:off x="950967" y="4165100"/>
            <a:ext cx="22580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73" name="Google Shape;1673;p51"/>
          <p:cNvSpPr txBox="1">
            <a:spLocks noGrp="1"/>
          </p:cNvSpPr>
          <p:nvPr>
            <p:ph type="subTitle" idx="5"/>
          </p:nvPr>
        </p:nvSpPr>
        <p:spPr>
          <a:xfrm>
            <a:off x="6278573" y="4613500"/>
            <a:ext cx="2258000" cy="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51"/>
          <p:cNvSpPr txBox="1">
            <a:spLocks noGrp="1"/>
          </p:cNvSpPr>
          <p:nvPr>
            <p:ph type="subTitle" idx="6"/>
          </p:nvPr>
        </p:nvSpPr>
        <p:spPr>
          <a:xfrm>
            <a:off x="6278573" y="4165100"/>
            <a:ext cx="2258000" cy="4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75" name="Google Shape;1675;p5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75856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51"/>
          <p:cNvSpPr/>
          <p:nvPr/>
        </p:nvSpPr>
        <p:spPr>
          <a:xfrm rot="10800000" flipH="1">
            <a:off x="10930792" y="1075803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51"/>
          <p:cNvSpPr/>
          <p:nvPr/>
        </p:nvSpPr>
        <p:spPr>
          <a:xfrm rot="10800000" flipH="1">
            <a:off x="11178297" y="1074776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8" name="Google Shape;1678;p51"/>
          <p:cNvGrpSpPr/>
          <p:nvPr/>
        </p:nvGrpSpPr>
        <p:grpSpPr>
          <a:xfrm rot="10800000" flipH="1">
            <a:off x="11710341" y="221584"/>
            <a:ext cx="284767" cy="464435"/>
            <a:chOff x="191876" y="116083"/>
            <a:chExt cx="213575" cy="348326"/>
          </a:xfrm>
        </p:grpSpPr>
        <p:sp>
          <p:nvSpPr>
            <p:cNvPr id="1679" name="Google Shape;1679;p51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1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1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1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1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1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5" name="Google Shape;1685;p51"/>
          <p:cNvGrpSpPr/>
          <p:nvPr/>
        </p:nvGrpSpPr>
        <p:grpSpPr>
          <a:xfrm rot="10800000">
            <a:off x="7715288" y="717357"/>
            <a:ext cx="2427572" cy="2673077"/>
            <a:chOff x="143428" y="791782"/>
            <a:chExt cx="1170704" cy="1289100"/>
          </a:xfrm>
        </p:grpSpPr>
        <p:grpSp>
          <p:nvGrpSpPr>
            <p:cNvPr id="1686" name="Google Shape;1686;p51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687" name="Google Shape;1687;p51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51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51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51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51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51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51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51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51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51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51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51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51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51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51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51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51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51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5" name="Google Shape;1705;p51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p51"/>
          <p:cNvGrpSpPr/>
          <p:nvPr/>
        </p:nvGrpSpPr>
        <p:grpSpPr>
          <a:xfrm rot="-5400000" flipH="1">
            <a:off x="11174448" y="5772349"/>
            <a:ext cx="784741" cy="903143"/>
            <a:chOff x="8369505" y="4354255"/>
            <a:chExt cx="588556" cy="677357"/>
          </a:xfrm>
        </p:grpSpPr>
        <p:sp>
          <p:nvSpPr>
            <p:cNvPr id="1707" name="Google Shape;1707;p5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p51"/>
          <p:cNvGrpSpPr/>
          <p:nvPr/>
        </p:nvGrpSpPr>
        <p:grpSpPr>
          <a:xfrm rot="-5400000">
            <a:off x="10941755" y="5598760"/>
            <a:ext cx="1250161" cy="1250307"/>
            <a:chOff x="-9" y="1693952"/>
            <a:chExt cx="3445870" cy="3446270"/>
          </a:xfrm>
        </p:grpSpPr>
        <p:sp>
          <p:nvSpPr>
            <p:cNvPr id="1725" name="Google Shape;1725;p51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1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1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8" name="Google Shape;1728;p51"/>
          <p:cNvSpPr/>
          <p:nvPr/>
        </p:nvSpPr>
        <p:spPr>
          <a:xfrm rot="-5400000">
            <a:off x="9209909" y="6134236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51"/>
          <p:cNvSpPr/>
          <p:nvPr/>
        </p:nvSpPr>
        <p:spPr>
          <a:xfrm>
            <a:off x="9114756" y="333673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0" name="Google Shape;1730;p51"/>
          <p:cNvGrpSpPr/>
          <p:nvPr/>
        </p:nvGrpSpPr>
        <p:grpSpPr>
          <a:xfrm rot="-5400000">
            <a:off x="9379341" y="6342076"/>
            <a:ext cx="181200" cy="520379"/>
            <a:chOff x="179009" y="2072968"/>
            <a:chExt cx="190870" cy="548151"/>
          </a:xfrm>
        </p:grpSpPr>
        <p:sp>
          <p:nvSpPr>
            <p:cNvPr id="1731" name="Google Shape;1731;p5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3" name="Google Shape;1733;p51"/>
          <p:cNvGrpSpPr/>
          <p:nvPr/>
        </p:nvGrpSpPr>
        <p:grpSpPr>
          <a:xfrm rot="-5400000">
            <a:off x="11070564" y="4418947"/>
            <a:ext cx="784741" cy="903143"/>
            <a:chOff x="8369505" y="4354255"/>
            <a:chExt cx="588556" cy="677357"/>
          </a:xfrm>
        </p:grpSpPr>
        <p:sp>
          <p:nvSpPr>
            <p:cNvPr id="1734" name="Google Shape;1734;p5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51" name="Google Shape;1751;p51"/>
          <p:cNvCxnSpPr/>
          <p:nvPr/>
        </p:nvCxnSpPr>
        <p:spPr>
          <a:xfrm>
            <a:off x="8966765" y="9001"/>
            <a:ext cx="0" cy="6848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51"/>
          <p:cNvSpPr/>
          <p:nvPr/>
        </p:nvSpPr>
        <p:spPr>
          <a:xfrm>
            <a:off x="0" y="6393600"/>
            <a:ext cx="8966800" cy="46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6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subTitle" idx="1"/>
          </p:nvPr>
        </p:nvSpPr>
        <p:spPr>
          <a:xfrm>
            <a:off x="950967" y="2398600"/>
            <a:ext cx="5072000" cy="2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subTitle" idx="2"/>
          </p:nvPr>
        </p:nvSpPr>
        <p:spPr>
          <a:xfrm>
            <a:off x="950967" y="1950200"/>
            <a:ext cx="5072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subTitle" idx="3"/>
          </p:nvPr>
        </p:nvSpPr>
        <p:spPr>
          <a:xfrm>
            <a:off x="6168967" y="4185000"/>
            <a:ext cx="5072000" cy="8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ubTitle" idx="4"/>
          </p:nvPr>
        </p:nvSpPr>
        <p:spPr>
          <a:xfrm>
            <a:off x="6168933" y="3733800"/>
            <a:ext cx="5072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subTitle" idx="5"/>
          </p:nvPr>
        </p:nvSpPr>
        <p:spPr>
          <a:xfrm>
            <a:off x="6168967" y="2397967"/>
            <a:ext cx="5072000" cy="1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21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■"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●"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Char char="○"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grpSp>
        <p:nvGrpSpPr>
          <p:cNvPr id="231" name="Google Shape;231;p18"/>
          <p:cNvGrpSpPr/>
          <p:nvPr/>
        </p:nvGrpSpPr>
        <p:grpSpPr>
          <a:xfrm>
            <a:off x="11851936" y="1742731"/>
            <a:ext cx="188202" cy="306945"/>
            <a:chOff x="191876" y="116083"/>
            <a:chExt cx="213575" cy="348326"/>
          </a:xfrm>
        </p:grpSpPr>
        <p:sp>
          <p:nvSpPr>
            <p:cNvPr id="232" name="Google Shape;232;p18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18"/>
          <p:cNvSpPr/>
          <p:nvPr/>
        </p:nvSpPr>
        <p:spPr>
          <a:xfrm>
            <a:off x="11851932" y="2213203"/>
            <a:ext cx="188195" cy="188195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18"/>
          <p:cNvGrpSpPr/>
          <p:nvPr/>
        </p:nvGrpSpPr>
        <p:grpSpPr>
          <a:xfrm rot="5400000">
            <a:off x="45183" y="1967397"/>
            <a:ext cx="460207" cy="188208"/>
            <a:chOff x="7147831" y="4828240"/>
            <a:chExt cx="345155" cy="141156"/>
          </a:xfrm>
        </p:grpSpPr>
        <p:sp>
          <p:nvSpPr>
            <p:cNvPr id="240" name="Google Shape;240;p18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18"/>
          <p:cNvSpPr/>
          <p:nvPr/>
        </p:nvSpPr>
        <p:spPr>
          <a:xfrm>
            <a:off x="219751" y="259145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467256" y="262183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18"/>
          <p:cNvCxnSpPr/>
          <p:nvPr/>
        </p:nvCxnSpPr>
        <p:spPr>
          <a:xfrm>
            <a:off x="-11400" y="1527933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3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4" name="Google Shape;1754;p52"/>
          <p:cNvGrpSpPr/>
          <p:nvPr/>
        </p:nvGrpSpPr>
        <p:grpSpPr>
          <a:xfrm>
            <a:off x="3510980" y="3178225"/>
            <a:ext cx="1829585" cy="1829585"/>
            <a:chOff x="2633235" y="2383669"/>
            <a:chExt cx="1372189" cy="1372189"/>
          </a:xfrm>
        </p:grpSpPr>
        <p:sp>
          <p:nvSpPr>
            <p:cNvPr id="1755" name="Google Shape;1755;p52"/>
            <p:cNvSpPr/>
            <p:nvPr/>
          </p:nvSpPr>
          <p:spPr>
            <a:xfrm>
              <a:off x="2633235" y="2383669"/>
              <a:ext cx="1372189" cy="1372189"/>
            </a:xfrm>
            <a:custGeom>
              <a:avLst/>
              <a:gdLst/>
              <a:ahLst/>
              <a:cxnLst/>
              <a:rect l="l" t="t" r="r" b="b"/>
              <a:pathLst>
                <a:path w="42804" h="42804" extrusionOk="0">
                  <a:moveTo>
                    <a:pt x="21396" y="179"/>
                  </a:moveTo>
                  <a:cubicBezTo>
                    <a:pt x="33100" y="179"/>
                    <a:pt x="42613" y="9704"/>
                    <a:pt x="42613" y="21396"/>
                  </a:cubicBezTo>
                  <a:cubicBezTo>
                    <a:pt x="42613" y="33100"/>
                    <a:pt x="33100" y="42613"/>
                    <a:pt x="21396" y="42613"/>
                  </a:cubicBezTo>
                  <a:cubicBezTo>
                    <a:pt x="9704" y="42613"/>
                    <a:pt x="191" y="33100"/>
                    <a:pt x="191" y="21396"/>
                  </a:cubicBezTo>
                  <a:cubicBezTo>
                    <a:pt x="191" y="9704"/>
                    <a:pt x="9704" y="179"/>
                    <a:pt x="21396" y="179"/>
                  </a:cubicBezTo>
                  <a:close/>
                  <a:moveTo>
                    <a:pt x="21396" y="0"/>
                  </a:moveTo>
                  <a:cubicBezTo>
                    <a:pt x="9597" y="0"/>
                    <a:pt x="0" y="9597"/>
                    <a:pt x="0" y="21396"/>
                  </a:cubicBezTo>
                  <a:cubicBezTo>
                    <a:pt x="0" y="33195"/>
                    <a:pt x="9597" y="42803"/>
                    <a:pt x="21396" y="42803"/>
                  </a:cubicBezTo>
                  <a:cubicBezTo>
                    <a:pt x="33207" y="42803"/>
                    <a:pt x="42803" y="33195"/>
                    <a:pt x="42803" y="21396"/>
                  </a:cubicBezTo>
                  <a:cubicBezTo>
                    <a:pt x="42803" y="9597"/>
                    <a:pt x="33207" y="0"/>
                    <a:pt x="2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2"/>
            <p:cNvSpPr/>
            <p:nvPr/>
          </p:nvSpPr>
          <p:spPr>
            <a:xfrm>
              <a:off x="2674076" y="2424126"/>
              <a:ext cx="1290507" cy="1290891"/>
            </a:xfrm>
            <a:custGeom>
              <a:avLst/>
              <a:gdLst/>
              <a:ahLst/>
              <a:cxnLst/>
              <a:rect l="l" t="t" r="r" b="b"/>
              <a:pathLst>
                <a:path w="40256" h="40268" extrusionOk="0">
                  <a:moveTo>
                    <a:pt x="20122" y="191"/>
                  </a:moveTo>
                  <a:cubicBezTo>
                    <a:pt x="31123" y="191"/>
                    <a:pt x="40077" y="9144"/>
                    <a:pt x="40077" y="20134"/>
                  </a:cubicBezTo>
                  <a:cubicBezTo>
                    <a:pt x="40077" y="31135"/>
                    <a:pt x="31123" y="40089"/>
                    <a:pt x="20122" y="40089"/>
                  </a:cubicBezTo>
                  <a:cubicBezTo>
                    <a:pt x="9132" y="40089"/>
                    <a:pt x="179" y="31135"/>
                    <a:pt x="179" y="20134"/>
                  </a:cubicBezTo>
                  <a:cubicBezTo>
                    <a:pt x="179" y="9144"/>
                    <a:pt x="9132" y="191"/>
                    <a:pt x="20122" y="191"/>
                  </a:cubicBezTo>
                  <a:close/>
                  <a:moveTo>
                    <a:pt x="20122" y="0"/>
                  </a:moveTo>
                  <a:cubicBezTo>
                    <a:pt x="9025" y="0"/>
                    <a:pt x="0" y="9037"/>
                    <a:pt x="0" y="20134"/>
                  </a:cubicBezTo>
                  <a:cubicBezTo>
                    <a:pt x="0" y="31242"/>
                    <a:pt x="9025" y="40267"/>
                    <a:pt x="20122" y="40267"/>
                  </a:cubicBezTo>
                  <a:cubicBezTo>
                    <a:pt x="31230" y="40267"/>
                    <a:pt x="40255" y="31242"/>
                    <a:pt x="40255" y="20134"/>
                  </a:cubicBezTo>
                  <a:cubicBezTo>
                    <a:pt x="40255" y="9037"/>
                    <a:pt x="31230" y="0"/>
                    <a:pt x="20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2"/>
            <p:cNvSpPr/>
            <p:nvPr/>
          </p:nvSpPr>
          <p:spPr>
            <a:xfrm>
              <a:off x="2666799" y="2464935"/>
              <a:ext cx="1257327" cy="1209626"/>
            </a:xfrm>
            <a:custGeom>
              <a:avLst/>
              <a:gdLst/>
              <a:ahLst/>
              <a:cxnLst/>
              <a:rect l="l" t="t" r="r" b="b"/>
              <a:pathLst>
                <a:path w="39221" h="37733" extrusionOk="0">
                  <a:moveTo>
                    <a:pt x="20349" y="180"/>
                  </a:moveTo>
                  <a:cubicBezTo>
                    <a:pt x="30671" y="192"/>
                    <a:pt x="39030" y="8550"/>
                    <a:pt x="39042" y="18861"/>
                  </a:cubicBezTo>
                  <a:cubicBezTo>
                    <a:pt x="39030" y="26421"/>
                    <a:pt x="34481" y="33232"/>
                    <a:pt x="27504" y="36125"/>
                  </a:cubicBezTo>
                  <a:cubicBezTo>
                    <a:pt x="25196" y="37082"/>
                    <a:pt x="22772" y="37547"/>
                    <a:pt x="20367" y="37547"/>
                  </a:cubicBezTo>
                  <a:cubicBezTo>
                    <a:pt x="15504" y="37547"/>
                    <a:pt x="10722" y="35646"/>
                    <a:pt x="7145" y="32077"/>
                  </a:cubicBezTo>
                  <a:cubicBezTo>
                    <a:pt x="1799" y="26731"/>
                    <a:pt x="203" y="18694"/>
                    <a:pt x="3097" y="11717"/>
                  </a:cubicBezTo>
                  <a:cubicBezTo>
                    <a:pt x="5990" y="4740"/>
                    <a:pt x="12800" y="180"/>
                    <a:pt x="20349" y="180"/>
                  </a:cubicBezTo>
                  <a:close/>
                  <a:moveTo>
                    <a:pt x="20355" y="0"/>
                  </a:moveTo>
                  <a:cubicBezTo>
                    <a:pt x="15446" y="0"/>
                    <a:pt x="10620" y="1919"/>
                    <a:pt x="7014" y="5526"/>
                  </a:cubicBezTo>
                  <a:cubicBezTo>
                    <a:pt x="1620" y="10919"/>
                    <a:pt x="1" y="19039"/>
                    <a:pt x="2930" y="26088"/>
                  </a:cubicBezTo>
                  <a:cubicBezTo>
                    <a:pt x="5847" y="33136"/>
                    <a:pt x="12729" y="37732"/>
                    <a:pt x="20349" y="37732"/>
                  </a:cubicBezTo>
                  <a:cubicBezTo>
                    <a:pt x="30767" y="37720"/>
                    <a:pt x="39208" y="29279"/>
                    <a:pt x="39220" y="18861"/>
                  </a:cubicBezTo>
                  <a:cubicBezTo>
                    <a:pt x="39220" y="11241"/>
                    <a:pt x="34624" y="4359"/>
                    <a:pt x="27576" y="1442"/>
                  </a:cubicBezTo>
                  <a:cubicBezTo>
                    <a:pt x="25240" y="472"/>
                    <a:pt x="22787" y="0"/>
                    <a:pt x="20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2"/>
            <p:cNvSpPr/>
            <p:nvPr/>
          </p:nvSpPr>
          <p:spPr>
            <a:xfrm>
              <a:off x="2710718" y="2505584"/>
              <a:ext cx="1172567" cy="1128135"/>
            </a:xfrm>
            <a:custGeom>
              <a:avLst/>
              <a:gdLst/>
              <a:ahLst/>
              <a:cxnLst/>
              <a:rect l="l" t="t" r="r" b="b"/>
              <a:pathLst>
                <a:path w="36577" h="35191" extrusionOk="0">
                  <a:moveTo>
                    <a:pt x="18979" y="186"/>
                  </a:moveTo>
                  <a:cubicBezTo>
                    <a:pt x="28599" y="198"/>
                    <a:pt x="36386" y="7985"/>
                    <a:pt x="36398" y="17593"/>
                  </a:cubicBezTo>
                  <a:cubicBezTo>
                    <a:pt x="36398" y="24641"/>
                    <a:pt x="32159" y="30987"/>
                    <a:pt x="25646" y="33678"/>
                  </a:cubicBezTo>
                  <a:cubicBezTo>
                    <a:pt x="23491" y="34574"/>
                    <a:pt x="21228" y="35010"/>
                    <a:pt x="18983" y="35010"/>
                  </a:cubicBezTo>
                  <a:cubicBezTo>
                    <a:pt x="14455" y="35010"/>
                    <a:pt x="10003" y="33239"/>
                    <a:pt x="6668" y="29904"/>
                  </a:cubicBezTo>
                  <a:cubicBezTo>
                    <a:pt x="1691" y="24927"/>
                    <a:pt x="203" y="17438"/>
                    <a:pt x="2893" y="10937"/>
                  </a:cubicBezTo>
                  <a:cubicBezTo>
                    <a:pt x="5596" y="4425"/>
                    <a:pt x="11942" y="186"/>
                    <a:pt x="18979" y="186"/>
                  </a:cubicBezTo>
                  <a:close/>
                  <a:moveTo>
                    <a:pt x="18991" y="0"/>
                  </a:moveTo>
                  <a:cubicBezTo>
                    <a:pt x="14410" y="0"/>
                    <a:pt x="9906" y="1790"/>
                    <a:pt x="6537" y="5151"/>
                  </a:cubicBezTo>
                  <a:cubicBezTo>
                    <a:pt x="1512" y="10187"/>
                    <a:pt x="0" y="17760"/>
                    <a:pt x="2727" y="24332"/>
                  </a:cubicBezTo>
                  <a:cubicBezTo>
                    <a:pt x="5453" y="30904"/>
                    <a:pt x="11871" y="35190"/>
                    <a:pt x="18979" y="35190"/>
                  </a:cubicBezTo>
                  <a:cubicBezTo>
                    <a:pt x="28694" y="35178"/>
                    <a:pt x="36564" y="27308"/>
                    <a:pt x="36576" y="17593"/>
                  </a:cubicBezTo>
                  <a:cubicBezTo>
                    <a:pt x="36576" y="10485"/>
                    <a:pt x="32290" y="4067"/>
                    <a:pt x="25718" y="1341"/>
                  </a:cubicBezTo>
                  <a:cubicBezTo>
                    <a:pt x="23542" y="438"/>
                    <a:pt x="21257" y="0"/>
                    <a:pt x="18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2"/>
            <p:cNvSpPr/>
            <p:nvPr/>
          </p:nvSpPr>
          <p:spPr>
            <a:xfrm>
              <a:off x="2754605" y="2546136"/>
              <a:ext cx="1088224" cy="1047126"/>
            </a:xfrm>
            <a:custGeom>
              <a:avLst/>
              <a:gdLst/>
              <a:ahLst/>
              <a:cxnLst/>
              <a:rect l="l" t="t" r="r" b="b"/>
              <a:pathLst>
                <a:path w="33946" h="32664" extrusionOk="0">
                  <a:moveTo>
                    <a:pt x="17610" y="183"/>
                  </a:moveTo>
                  <a:cubicBezTo>
                    <a:pt x="26528" y="195"/>
                    <a:pt x="33755" y="7422"/>
                    <a:pt x="33767" y="16328"/>
                  </a:cubicBezTo>
                  <a:cubicBezTo>
                    <a:pt x="33755" y="22864"/>
                    <a:pt x="29826" y="28746"/>
                    <a:pt x="23789" y="31246"/>
                  </a:cubicBezTo>
                  <a:cubicBezTo>
                    <a:pt x="21794" y="32074"/>
                    <a:pt x="19697" y="32477"/>
                    <a:pt x="17617" y="32477"/>
                  </a:cubicBezTo>
                  <a:cubicBezTo>
                    <a:pt x="13415" y="32477"/>
                    <a:pt x="9281" y="30836"/>
                    <a:pt x="6192" y="27746"/>
                  </a:cubicBezTo>
                  <a:cubicBezTo>
                    <a:pt x="1584" y="23126"/>
                    <a:pt x="203" y="16185"/>
                    <a:pt x="2703" y="10149"/>
                  </a:cubicBezTo>
                  <a:cubicBezTo>
                    <a:pt x="5192" y="4124"/>
                    <a:pt x="11085" y="183"/>
                    <a:pt x="17610" y="183"/>
                  </a:cubicBezTo>
                  <a:close/>
                  <a:moveTo>
                    <a:pt x="17621" y="1"/>
                  </a:moveTo>
                  <a:cubicBezTo>
                    <a:pt x="13372" y="1"/>
                    <a:pt x="9195" y="1660"/>
                    <a:pt x="6073" y="4791"/>
                  </a:cubicBezTo>
                  <a:cubicBezTo>
                    <a:pt x="1405" y="9458"/>
                    <a:pt x="0" y="16483"/>
                    <a:pt x="2525" y="22579"/>
                  </a:cubicBezTo>
                  <a:cubicBezTo>
                    <a:pt x="5061" y="28687"/>
                    <a:pt x="11014" y="32663"/>
                    <a:pt x="17610" y="32663"/>
                  </a:cubicBezTo>
                  <a:cubicBezTo>
                    <a:pt x="26623" y="32651"/>
                    <a:pt x="33933" y="25341"/>
                    <a:pt x="33945" y="16328"/>
                  </a:cubicBezTo>
                  <a:cubicBezTo>
                    <a:pt x="33945" y="9732"/>
                    <a:pt x="29968" y="3779"/>
                    <a:pt x="23861" y="1243"/>
                  </a:cubicBezTo>
                  <a:cubicBezTo>
                    <a:pt x="21843" y="407"/>
                    <a:pt x="19723" y="1"/>
                    <a:pt x="17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2"/>
            <p:cNvSpPr/>
            <p:nvPr/>
          </p:nvSpPr>
          <p:spPr>
            <a:xfrm>
              <a:off x="2798492" y="2586914"/>
              <a:ext cx="1003496" cy="965508"/>
            </a:xfrm>
            <a:custGeom>
              <a:avLst/>
              <a:gdLst/>
              <a:ahLst/>
              <a:cxnLst/>
              <a:rect l="l" t="t" r="r" b="b"/>
              <a:pathLst>
                <a:path w="31303" h="30118" extrusionOk="0">
                  <a:moveTo>
                    <a:pt x="16241" y="185"/>
                  </a:moveTo>
                  <a:cubicBezTo>
                    <a:pt x="24456" y="197"/>
                    <a:pt x="31112" y="6852"/>
                    <a:pt x="31124" y="15056"/>
                  </a:cubicBezTo>
                  <a:cubicBezTo>
                    <a:pt x="31124" y="21080"/>
                    <a:pt x="27504" y="26510"/>
                    <a:pt x="21944" y="28808"/>
                  </a:cubicBezTo>
                  <a:cubicBezTo>
                    <a:pt x="20105" y="29568"/>
                    <a:pt x="18173" y="29937"/>
                    <a:pt x="16257" y="29937"/>
                  </a:cubicBezTo>
                  <a:cubicBezTo>
                    <a:pt x="12382" y="29937"/>
                    <a:pt x="8572" y="28425"/>
                    <a:pt x="5728" y="25581"/>
                  </a:cubicBezTo>
                  <a:cubicBezTo>
                    <a:pt x="1477" y="21330"/>
                    <a:pt x="203" y="14925"/>
                    <a:pt x="2501" y="9365"/>
                  </a:cubicBezTo>
                  <a:cubicBezTo>
                    <a:pt x="4799" y="3804"/>
                    <a:pt x="10228" y="185"/>
                    <a:pt x="16241" y="185"/>
                  </a:cubicBezTo>
                  <a:close/>
                  <a:moveTo>
                    <a:pt x="16247" y="0"/>
                  </a:moveTo>
                  <a:cubicBezTo>
                    <a:pt x="12329" y="0"/>
                    <a:pt x="8478" y="1530"/>
                    <a:pt x="5597" y="4412"/>
                  </a:cubicBezTo>
                  <a:cubicBezTo>
                    <a:pt x="1287" y="8722"/>
                    <a:pt x="1" y="15199"/>
                    <a:pt x="2334" y="20818"/>
                  </a:cubicBezTo>
                  <a:cubicBezTo>
                    <a:pt x="4668" y="26450"/>
                    <a:pt x="10157" y="30117"/>
                    <a:pt x="16241" y="30117"/>
                  </a:cubicBezTo>
                  <a:cubicBezTo>
                    <a:pt x="24563" y="30117"/>
                    <a:pt x="31302" y="23378"/>
                    <a:pt x="31302" y="15056"/>
                  </a:cubicBezTo>
                  <a:cubicBezTo>
                    <a:pt x="31302" y="8972"/>
                    <a:pt x="27635" y="3471"/>
                    <a:pt x="22015" y="1149"/>
                  </a:cubicBezTo>
                  <a:cubicBezTo>
                    <a:pt x="20149" y="376"/>
                    <a:pt x="18190" y="0"/>
                    <a:pt x="16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2"/>
            <p:cNvSpPr/>
            <p:nvPr/>
          </p:nvSpPr>
          <p:spPr>
            <a:xfrm>
              <a:off x="2842378" y="2627530"/>
              <a:ext cx="919153" cy="884434"/>
            </a:xfrm>
            <a:custGeom>
              <a:avLst/>
              <a:gdLst/>
              <a:ahLst/>
              <a:cxnLst/>
              <a:rect l="l" t="t" r="r" b="b"/>
              <a:pathLst>
                <a:path w="28672" h="27589" extrusionOk="0">
                  <a:moveTo>
                    <a:pt x="14872" y="180"/>
                  </a:moveTo>
                  <a:cubicBezTo>
                    <a:pt x="22397" y="192"/>
                    <a:pt x="28481" y="6276"/>
                    <a:pt x="28493" y="13789"/>
                  </a:cubicBezTo>
                  <a:cubicBezTo>
                    <a:pt x="28493" y="19301"/>
                    <a:pt x="25171" y="24266"/>
                    <a:pt x="20087" y="26374"/>
                  </a:cubicBezTo>
                  <a:cubicBezTo>
                    <a:pt x="18404" y="27071"/>
                    <a:pt x="16637" y="27410"/>
                    <a:pt x="14884" y="27410"/>
                  </a:cubicBezTo>
                  <a:cubicBezTo>
                    <a:pt x="11340" y="27410"/>
                    <a:pt x="7856" y="26026"/>
                    <a:pt x="5252" y="23421"/>
                  </a:cubicBezTo>
                  <a:cubicBezTo>
                    <a:pt x="1358" y="19528"/>
                    <a:pt x="191" y="13670"/>
                    <a:pt x="2299" y="8586"/>
                  </a:cubicBezTo>
                  <a:cubicBezTo>
                    <a:pt x="4406" y="3502"/>
                    <a:pt x="9371" y="180"/>
                    <a:pt x="14872" y="180"/>
                  </a:cubicBezTo>
                  <a:close/>
                  <a:moveTo>
                    <a:pt x="14884" y="1"/>
                  </a:moveTo>
                  <a:cubicBezTo>
                    <a:pt x="11294" y="1"/>
                    <a:pt x="7765" y="1401"/>
                    <a:pt x="5121" y="4038"/>
                  </a:cubicBezTo>
                  <a:cubicBezTo>
                    <a:pt x="1180" y="7991"/>
                    <a:pt x="1" y="13920"/>
                    <a:pt x="2132" y="19075"/>
                  </a:cubicBezTo>
                  <a:cubicBezTo>
                    <a:pt x="4263" y="24231"/>
                    <a:pt x="9300" y="27588"/>
                    <a:pt x="14872" y="27588"/>
                  </a:cubicBezTo>
                  <a:cubicBezTo>
                    <a:pt x="22492" y="27576"/>
                    <a:pt x="28659" y="21409"/>
                    <a:pt x="28671" y="13789"/>
                  </a:cubicBezTo>
                  <a:cubicBezTo>
                    <a:pt x="28671" y="8217"/>
                    <a:pt x="25314" y="3180"/>
                    <a:pt x="20158" y="1049"/>
                  </a:cubicBezTo>
                  <a:cubicBezTo>
                    <a:pt x="18452" y="344"/>
                    <a:pt x="16660" y="1"/>
                    <a:pt x="1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2"/>
            <p:cNvSpPr/>
            <p:nvPr/>
          </p:nvSpPr>
          <p:spPr>
            <a:xfrm>
              <a:off x="2886297" y="2668179"/>
              <a:ext cx="834777" cy="802944"/>
            </a:xfrm>
            <a:custGeom>
              <a:avLst/>
              <a:gdLst/>
              <a:ahLst/>
              <a:cxnLst/>
              <a:rect l="l" t="t" r="r" b="b"/>
              <a:pathLst>
                <a:path w="26040" h="25047" extrusionOk="0">
                  <a:moveTo>
                    <a:pt x="13502" y="186"/>
                  </a:moveTo>
                  <a:cubicBezTo>
                    <a:pt x="20324" y="186"/>
                    <a:pt x="25849" y="5710"/>
                    <a:pt x="25849" y="12521"/>
                  </a:cubicBezTo>
                  <a:cubicBezTo>
                    <a:pt x="25849" y="17521"/>
                    <a:pt x="22848" y="22022"/>
                    <a:pt x="18229" y="23927"/>
                  </a:cubicBezTo>
                  <a:cubicBezTo>
                    <a:pt x="16702" y="24562"/>
                    <a:pt x="15099" y="24870"/>
                    <a:pt x="13509" y="24870"/>
                  </a:cubicBezTo>
                  <a:cubicBezTo>
                    <a:pt x="10299" y="24870"/>
                    <a:pt x="7143" y="23613"/>
                    <a:pt x="4786" y="21248"/>
                  </a:cubicBezTo>
                  <a:cubicBezTo>
                    <a:pt x="1250" y="17724"/>
                    <a:pt x="191" y="12414"/>
                    <a:pt x="2107" y="7806"/>
                  </a:cubicBezTo>
                  <a:cubicBezTo>
                    <a:pt x="4012" y="3186"/>
                    <a:pt x="8513" y="186"/>
                    <a:pt x="13502" y="186"/>
                  </a:cubicBezTo>
                  <a:close/>
                  <a:moveTo>
                    <a:pt x="13520" y="1"/>
                  </a:moveTo>
                  <a:cubicBezTo>
                    <a:pt x="10260" y="1"/>
                    <a:pt x="7055" y="1271"/>
                    <a:pt x="4655" y="3663"/>
                  </a:cubicBezTo>
                  <a:cubicBezTo>
                    <a:pt x="1072" y="7246"/>
                    <a:pt x="0" y="12640"/>
                    <a:pt x="1929" y="17319"/>
                  </a:cubicBezTo>
                  <a:cubicBezTo>
                    <a:pt x="3870" y="21998"/>
                    <a:pt x="8442" y="25046"/>
                    <a:pt x="13502" y="25046"/>
                  </a:cubicBezTo>
                  <a:cubicBezTo>
                    <a:pt x="20419" y="25046"/>
                    <a:pt x="26027" y="19438"/>
                    <a:pt x="26039" y="12521"/>
                  </a:cubicBezTo>
                  <a:cubicBezTo>
                    <a:pt x="26039" y="7461"/>
                    <a:pt x="22979" y="2889"/>
                    <a:pt x="18300" y="948"/>
                  </a:cubicBezTo>
                  <a:cubicBezTo>
                    <a:pt x="16753" y="310"/>
                    <a:pt x="15130" y="1"/>
                    <a:pt x="13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2"/>
            <p:cNvSpPr/>
            <p:nvPr/>
          </p:nvSpPr>
          <p:spPr>
            <a:xfrm>
              <a:off x="2930184" y="2708700"/>
              <a:ext cx="750049" cy="721967"/>
            </a:xfrm>
            <a:custGeom>
              <a:avLst/>
              <a:gdLst/>
              <a:ahLst/>
              <a:cxnLst/>
              <a:rect l="l" t="t" r="r" b="b"/>
              <a:pathLst>
                <a:path w="23397" h="22521" extrusionOk="0">
                  <a:moveTo>
                    <a:pt x="12133" y="184"/>
                  </a:moveTo>
                  <a:cubicBezTo>
                    <a:pt x="18253" y="196"/>
                    <a:pt x="23206" y="5149"/>
                    <a:pt x="23217" y="11257"/>
                  </a:cubicBezTo>
                  <a:cubicBezTo>
                    <a:pt x="23217" y="15746"/>
                    <a:pt x="20515" y="19782"/>
                    <a:pt x="16371" y="21496"/>
                  </a:cubicBezTo>
                  <a:cubicBezTo>
                    <a:pt x="15005" y="22063"/>
                    <a:pt x="13570" y="22339"/>
                    <a:pt x="12146" y="22339"/>
                  </a:cubicBezTo>
                  <a:cubicBezTo>
                    <a:pt x="9264" y="22339"/>
                    <a:pt x="6430" y="21211"/>
                    <a:pt x="4310" y="19091"/>
                  </a:cubicBezTo>
                  <a:cubicBezTo>
                    <a:pt x="1143" y="15924"/>
                    <a:pt x="191" y="11162"/>
                    <a:pt x="1905" y="7018"/>
                  </a:cubicBezTo>
                  <a:cubicBezTo>
                    <a:pt x="3620" y="2887"/>
                    <a:pt x="7656" y="184"/>
                    <a:pt x="12133" y="184"/>
                  </a:cubicBezTo>
                  <a:close/>
                  <a:moveTo>
                    <a:pt x="12134" y="1"/>
                  </a:moveTo>
                  <a:cubicBezTo>
                    <a:pt x="9206" y="1"/>
                    <a:pt x="6328" y="1147"/>
                    <a:pt x="4179" y="3304"/>
                  </a:cubicBezTo>
                  <a:cubicBezTo>
                    <a:pt x="953" y="6518"/>
                    <a:pt x="0" y="11364"/>
                    <a:pt x="1739" y="15567"/>
                  </a:cubicBezTo>
                  <a:cubicBezTo>
                    <a:pt x="3477" y="19782"/>
                    <a:pt x="7585" y="22520"/>
                    <a:pt x="12133" y="22520"/>
                  </a:cubicBezTo>
                  <a:cubicBezTo>
                    <a:pt x="18348" y="22508"/>
                    <a:pt x="23384" y="17472"/>
                    <a:pt x="23396" y="11257"/>
                  </a:cubicBezTo>
                  <a:cubicBezTo>
                    <a:pt x="23396" y="6709"/>
                    <a:pt x="20658" y="2601"/>
                    <a:pt x="16443" y="863"/>
                  </a:cubicBezTo>
                  <a:cubicBezTo>
                    <a:pt x="15049" y="282"/>
                    <a:pt x="13585" y="1"/>
                    <a:pt x="12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2"/>
            <p:cNvSpPr/>
            <p:nvPr/>
          </p:nvSpPr>
          <p:spPr>
            <a:xfrm>
              <a:off x="2973686" y="2749349"/>
              <a:ext cx="666059" cy="640861"/>
            </a:xfrm>
            <a:custGeom>
              <a:avLst/>
              <a:gdLst/>
              <a:ahLst/>
              <a:cxnLst/>
              <a:rect l="l" t="t" r="r" b="b"/>
              <a:pathLst>
                <a:path w="20777" h="19991" extrusionOk="0">
                  <a:moveTo>
                    <a:pt x="10776" y="190"/>
                  </a:moveTo>
                  <a:cubicBezTo>
                    <a:pt x="16193" y="190"/>
                    <a:pt x="20587" y="4583"/>
                    <a:pt x="20587" y="9989"/>
                  </a:cubicBezTo>
                  <a:cubicBezTo>
                    <a:pt x="20587" y="13966"/>
                    <a:pt x="18205" y="17537"/>
                    <a:pt x="14538" y="19050"/>
                  </a:cubicBezTo>
                  <a:cubicBezTo>
                    <a:pt x="13323" y="19554"/>
                    <a:pt x="12049" y="19799"/>
                    <a:pt x="10785" y="19799"/>
                  </a:cubicBezTo>
                  <a:cubicBezTo>
                    <a:pt x="8233" y="19799"/>
                    <a:pt x="5725" y="18801"/>
                    <a:pt x="3846" y="16930"/>
                  </a:cubicBezTo>
                  <a:cubicBezTo>
                    <a:pt x="1036" y="14120"/>
                    <a:pt x="203" y="9906"/>
                    <a:pt x="1715" y="6238"/>
                  </a:cubicBezTo>
                  <a:cubicBezTo>
                    <a:pt x="3239" y="2571"/>
                    <a:pt x="6811" y="190"/>
                    <a:pt x="10776" y="190"/>
                  </a:cubicBezTo>
                  <a:close/>
                  <a:moveTo>
                    <a:pt x="10786" y="0"/>
                  </a:moveTo>
                  <a:cubicBezTo>
                    <a:pt x="8183" y="0"/>
                    <a:pt x="5627" y="1017"/>
                    <a:pt x="3715" y="2928"/>
                  </a:cubicBezTo>
                  <a:cubicBezTo>
                    <a:pt x="858" y="5786"/>
                    <a:pt x="1" y="10084"/>
                    <a:pt x="1548" y="13823"/>
                  </a:cubicBezTo>
                  <a:cubicBezTo>
                    <a:pt x="3096" y="17549"/>
                    <a:pt x="6740" y="19990"/>
                    <a:pt x="10776" y="19990"/>
                  </a:cubicBezTo>
                  <a:cubicBezTo>
                    <a:pt x="16300" y="19978"/>
                    <a:pt x="20765" y="15513"/>
                    <a:pt x="20777" y="9989"/>
                  </a:cubicBezTo>
                  <a:cubicBezTo>
                    <a:pt x="20777" y="5953"/>
                    <a:pt x="18336" y="2309"/>
                    <a:pt x="14610" y="762"/>
                  </a:cubicBezTo>
                  <a:cubicBezTo>
                    <a:pt x="13372" y="249"/>
                    <a:pt x="12073" y="0"/>
                    <a:pt x="10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2"/>
            <p:cNvSpPr/>
            <p:nvPr/>
          </p:nvSpPr>
          <p:spPr>
            <a:xfrm>
              <a:off x="3017572" y="2789998"/>
              <a:ext cx="581363" cy="559371"/>
            </a:xfrm>
            <a:custGeom>
              <a:avLst/>
              <a:gdLst/>
              <a:ahLst/>
              <a:cxnLst/>
              <a:rect l="l" t="t" r="r" b="b"/>
              <a:pathLst>
                <a:path w="18135" h="17449" extrusionOk="0">
                  <a:moveTo>
                    <a:pt x="9407" y="184"/>
                  </a:moveTo>
                  <a:cubicBezTo>
                    <a:pt x="14122" y="196"/>
                    <a:pt x="17944" y="4006"/>
                    <a:pt x="17955" y="8721"/>
                  </a:cubicBezTo>
                  <a:cubicBezTo>
                    <a:pt x="17955" y="12186"/>
                    <a:pt x="15872" y="15293"/>
                    <a:pt x="12681" y="16615"/>
                  </a:cubicBezTo>
                  <a:cubicBezTo>
                    <a:pt x="11624" y="17053"/>
                    <a:pt x="10513" y="17266"/>
                    <a:pt x="9412" y="17266"/>
                  </a:cubicBezTo>
                  <a:cubicBezTo>
                    <a:pt x="7188" y="17266"/>
                    <a:pt x="5002" y="16397"/>
                    <a:pt x="3370" y="14757"/>
                  </a:cubicBezTo>
                  <a:cubicBezTo>
                    <a:pt x="930" y="12317"/>
                    <a:pt x="203" y="8649"/>
                    <a:pt x="1525" y="5459"/>
                  </a:cubicBezTo>
                  <a:cubicBezTo>
                    <a:pt x="2846" y="2268"/>
                    <a:pt x="5954" y="184"/>
                    <a:pt x="9407" y="184"/>
                  </a:cubicBezTo>
                  <a:close/>
                  <a:moveTo>
                    <a:pt x="9422" y="0"/>
                  </a:moveTo>
                  <a:cubicBezTo>
                    <a:pt x="7149" y="0"/>
                    <a:pt x="4914" y="887"/>
                    <a:pt x="3239" y="2553"/>
                  </a:cubicBezTo>
                  <a:cubicBezTo>
                    <a:pt x="751" y="5054"/>
                    <a:pt x="1" y="8804"/>
                    <a:pt x="1358" y="12067"/>
                  </a:cubicBezTo>
                  <a:cubicBezTo>
                    <a:pt x="2704" y="15329"/>
                    <a:pt x="5883" y="17448"/>
                    <a:pt x="9407" y="17448"/>
                  </a:cubicBezTo>
                  <a:cubicBezTo>
                    <a:pt x="14229" y="17448"/>
                    <a:pt x="18134" y="13543"/>
                    <a:pt x="18134" y="8721"/>
                  </a:cubicBezTo>
                  <a:cubicBezTo>
                    <a:pt x="18134" y="5197"/>
                    <a:pt x="16015" y="2018"/>
                    <a:pt x="12752" y="660"/>
                  </a:cubicBezTo>
                  <a:cubicBezTo>
                    <a:pt x="11675" y="216"/>
                    <a:pt x="10544" y="0"/>
                    <a:pt x="9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2"/>
            <p:cNvSpPr/>
            <p:nvPr/>
          </p:nvSpPr>
          <p:spPr>
            <a:xfrm>
              <a:off x="3061491" y="2830679"/>
              <a:ext cx="496955" cy="478234"/>
            </a:xfrm>
            <a:custGeom>
              <a:avLst/>
              <a:gdLst/>
              <a:ahLst/>
              <a:cxnLst/>
              <a:rect l="l" t="t" r="r" b="b"/>
              <a:pathLst>
                <a:path w="15502" h="14918" extrusionOk="0">
                  <a:moveTo>
                    <a:pt x="8037" y="189"/>
                  </a:moveTo>
                  <a:cubicBezTo>
                    <a:pt x="12061" y="189"/>
                    <a:pt x="15311" y="3439"/>
                    <a:pt x="15311" y="7452"/>
                  </a:cubicBezTo>
                  <a:cubicBezTo>
                    <a:pt x="15311" y="10393"/>
                    <a:pt x="13537" y="13048"/>
                    <a:pt x="10823" y="14179"/>
                  </a:cubicBezTo>
                  <a:cubicBezTo>
                    <a:pt x="9926" y="14549"/>
                    <a:pt x="8983" y="14729"/>
                    <a:pt x="8047" y="14729"/>
                  </a:cubicBezTo>
                  <a:cubicBezTo>
                    <a:pt x="6153" y="14729"/>
                    <a:pt x="4288" y="13990"/>
                    <a:pt x="2893" y="12595"/>
                  </a:cubicBezTo>
                  <a:cubicBezTo>
                    <a:pt x="822" y="10524"/>
                    <a:pt x="202" y="7392"/>
                    <a:pt x="1322" y="4678"/>
                  </a:cubicBezTo>
                  <a:cubicBezTo>
                    <a:pt x="2453" y="1951"/>
                    <a:pt x="5096" y="189"/>
                    <a:pt x="8037" y="189"/>
                  </a:cubicBezTo>
                  <a:close/>
                  <a:moveTo>
                    <a:pt x="8038" y="0"/>
                  </a:moveTo>
                  <a:cubicBezTo>
                    <a:pt x="6101" y="0"/>
                    <a:pt x="4198" y="757"/>
                    <a:pt x="2774" y="2189"/>
                  </a:cubicBezTo>
                  <a:cubicBezTo>
                    <a:pt x="631" y="4321"/>
                    <a:pt x="0" y="7523"/>
                    <a:pt x="1155" y="10309"/>
                  </a:cubicBezTo>
                  <a:cubicBezTo>
                    <a:pt x="2310" y="13095"/>
                    <a:pt x="5024" y="14917"/>
                    <a:pt x="8037" y="14917"/>
                  </a:cubicBezTo>
                  <a:cubicBezTo>
                    <a:pt x="12156" y="14905"/>
                    <a:pt x="15490" y="11571"/>
                    <a:pt x="15502" y="7452"/>
                  </a:cubicBezTo>
                  <a:cubicBezTo>
                    <a:pt x="15502" y="4440"/>
                    <a:pt x="13680" y="1725"/>
                    <a:pt x="10894" y="570"/>
                  </a:cubicBezTo>
                  <a:cubicBezTo>
                    <a:pt x="9970" y="187"/>
                    <a:pt x="9000" y="0"/>
                    <a:pt x="8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2"/>
            <p:cNvSpPr/>
            <p:nvPr/>
          </p:nvSpPr>
          <p:spPr>
            <a:xfrm>
              <a:off x="3105378" y="2871328"/>
              <a:ext cx="412227" cy="396744"/>
            </a:xfrm>
            <a:custGeom>
              <a:avLst/>
              <a:gdLst/>
              <a:ahLst/>
              <a:cxnLst/>
              <a:rect l="l" t="t" r="r" b="b"/>
              <a:pathLst>
                <a:path w="12859" h="12376" extrusionOk="0">
                  <a:moveTo>
                    <a:pt x="6668" y="183"/>
                  </a:moveTo>
                  <a:cubicBezTo>
                    <a:pt x="9990" y="183"/>
                    <a:pt x="12680" y="2874"/>
                    <a:pt x="12680" y="6184"/>
                  </a:cubicBezTo>
                  <a:cubicBezTo>
                    <a:pt x="12680" y="8613"/>
                    <a:pt x="11216" y="10803"/>
                    <a:pt x="8966" y="11732"/>
                  </a:cubicBezTo>
                  <a:cubicBezTo>
                    <a:pt x="8224" y="12040"/>
                    <a:pt x="7444" y="12189"/>
                    <a:pt x="6671" y="12189"/>
                  </a:cubicBezTo>
                  <a:cubicBezTo>
                    <a:pt x="5110" y="12189"/>
                    <a:pt x="3575" y="11581"/>
                    <a:pt x="2429" y="10434"/>
                  </a:cubicBezTo>
                  <a:cubicBezTo>
                    <a:pt x="715" y="8720"/>
                    <a:pt x="191" y="6136"/>
                    <a:pt x="1119" y="3886"/>
                  </a:cubicBezTo>
                  <a:cubicBezTo>
                    <a:pt x="2060" y="1648"/>
                    <a:pt x="4239" y="183"/>
                    <a:pt x="6668" y="183"/>
                  </a:cubicBezTo>
                  <a:close/>
                  <a:moveTo>
                    <a:pt x="6675" y="0"/>
                  </a:moveTo>
                  <a:cubicBezTo>
                    <a:pt x="5066" y="0"/>
                    <a:pt x="3485" y="627"/>
                    <a:pt x="2298" y="1814"/>
                  </a:cubicBezTo>
                  <a:cubicBezTo>
                    <a:pt x="524" y="3576"/>
                    <a:pt x="0" y="6243"/>
                    <a:pt x="953" y="8553"/>
                  </a:cubicBezTo>
                  <a:cubicBezTo>
                    <a:pt x="1917" y="10863"/>
                    <a:pt x="4167" y="12375"/>
                    <a:pt x="6668" y="12375"/>
                  </a:cubicBezTo>
                  <a:cubicBezTo>
                    <a:pt x="10085" y="12375"/>
                    <a:pt x="12859" y="9601"/>
                    <a:pt x="12859" y="6184"/>
                  </a:cubicBezTo>
                  <a:cubicBezTo>
                    <a:pt x="12859" y="3684"/>
                    <a:pt x="11359" y="1433"/>
                    <a:pt x="9037" y="469"/>
                  </a:cubicBezTo>
                  <a:cubicBezTo>
                    <a:pt x="8273" y="154"/>
                    <a:pt x="7470" y="0"/>
                    <a:pt x="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2"/>
            <p:cNvSpPr/>
            <p:nvPr/>
          </p:nvSpPr>
          <p:spPr>
            <a:xfrm>
              <a:off x="3149265" y="2912073"/>
              <a:ext cx="327884" cy="315542"/>
            </a:xfrm>
            <a:custGeom>
              <a:avLst/>
              <a:gdLst/>
              <a:ahLst/>
              <a:cxnLst/>
              <a:rect l="l" t="t" r="r" b="b"/>
              <a:pathLst>
                <a:path w="10228" h="9843" extrusionOk="0">
                  <a:moveTo>
                    <a:pt x="5299" y="174"/>
                  </a:moveTo>
                  <a:cubicBezTo>
                    <a:pt x="7918" y="186"/>
                    <a:pt x="10037" y="2305"/>
                    <a:pt x="10037" y="4913"/>
                  </a:cubicBezTo>
                  <a:cubicBezTo>
                    <a:pt x="10037" y="6830"/>
                    <a:pt x="8883" y="8556"/>
                    <a:pt x="7120" y="9294"/>
                  </a:cubicBezTo>
                  <a:cubicBezTo>
                    <a:pt x="6531" y="9540"/>
                    <a:pt x="5913" y="9659"/>
                    <a:pt x="5301" y="9659"/>
                  </a:cubicBezTo>
                  <a:cubicBezTo>
                    <a:pt x="4069" y="9659"/>
                    <a:pt x="2860" y="9177"/>
                    <a:pt x="1953" y="8270"/>
                  </a:cubicBezTo>
                  <a:cubicBezTo>
                    <a:pt x="596" y="6913"/>
                    <a:pt x="191" y="4877"/>
                    <a:pt x="929" y="3103"/>
                  </a:cubicBezTo>
                  <a:cubicBezTo>
                    <a:pt x="1655" y="1329"/>
                    <a:pt x="3394" y="174"/>
                    <a:pt x="5299" y="174"/>
                  </a:cubicBezTo>
                  <a:close/>
                  <a:moveTo>
                    <a:pt x="5299" y="0"/>
                  </a:moveTo>
                  <a:cubicBezTo>
                    <a:pt x="4017" y="0"/>
                    <a:pt x="2760" y="498"/>
                    <a:pt x="1822" y="1436"/>
                  </a:cubicBezTo>
                  <a:cubicBezTo>
                    <a:pt x="417" y="2841"/>
                    <a:pt x="0" y="4960"/>
                    <a:pt x="762" y="6806"/>
                  </a:cubicBezTo>
                  <a:cubicBezTo>
                    <a:pt x="1524" y="8640"/>
                    <a:pt x="3310" y="9842"/>
                    <a:pt x="5299" y="9842"/>
                  </a:cubicBezTo>
                  <a:cubicBezTo>
                    <a:pt x="8025" y="9830"/>
                    <a:pt x="10216" y="7639"/>
                    <a:pt x="10228" y="4913"/>
                  </a:cubicBezTo>
                  <a:cubicBezTo>
                    <a:pt x="10228" y="2925"/>
                    <a:pt x="9025" y="1139"/>
                    <a:pt x="7192" y="377"/>
                  </a:cubicBezTo>
                  <a:cubicBezTo>
                    <a:pt x="6579" y="123"/>
                    <a:pt x="5936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2"/>
            <p:cNvSpPr/>
            <p:nvPr/>
          </p:nvSpPr>
          <p:spPr>
            <a:xfrm>
              <a:off x="3162633" y="2952273"/>
              <a:ext cx="273675" cy="234501"/>
            </a:xfrm>
            <a:custGeom>
              <a:avLst/>
              <a:gdLst/>
              <a:ahLst/>
              <a:cxnLst/>
              <a:rect l="l" t="t" r="r" b="b"/>
              <a:pathLst>
                <a:path w="8537" h="7315" extrusionOk="0">
                  <a:moveTo>
                    <a:pt x="4882" y="194"/>
                  </a:moveTo>
                  <a:cubicBezTo>
                    <a:pt x="6799" y="194"/>
                    <a:pt x="8358" y="1754"/>
                    <a:pt x="8358" y="3659"/>
                  </a:cubicBezTo>
                  <a:cubicBezTo>
                    <a:pt x="8358" y="5752"/>
                    <a:pt x="6648" y="7138"/>
                    <a:pt x="4864" y="7138"/>
                  </a:cubicBezTo>
                  <a:cubicBezTo>
                    <a:pt x="4010" y="7138"/>
                    <a:pt x="3138" y="6821"/>
                    <a:pt x="2429" y="6112"/>
                  </a:cubicBezTo>
                  <a:cubicBezTo>
                    <a:pt x="250" y="3933"/>
                    <a:pt x="1798" y="194"/>
                    <a:pt x="4882" y="194"/>
                  </a:cubicBezTo>
                  <a:close/>
                  <a:moveTo>
                    <a:pt x="4857" y="0"/>
                  </a:moveTo>
                  <a:cubicBezTo>
                    <a:pt x="3960" y="0"/>
                    <a:pt x="3044" y="333"/>
                    <a:pt x="2298" y="1075"/>
                  </a:cubicBezTo>
                  <a:cubicBezTo>
                    <a:pt x="0" y="3385"/>
                    <a:pt x="1631" y="7314"/>
                    <a:pt x="4882" y="7314"/>
                  </a:cubicBezTo>
                  <a:cubicBezTo>
                    <a:pt x="6906" y="7314"/>
                    <a:pt x="8537" y="5683"/>
                    <a:pt x="8537" y="3659"/>
                  </a:cubicBezTo>
                  <a:cubicBezTo>
                    <a:pt x="8537" y="1459"/>
                    <a:pt x="6737" y="0"/>
                    <a:pt x="4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0" name="Google Shape;1770;p52"/>
          <p:cNvGrpSpPr/>
          <p:nvPr/>
        </p:nvGrpSpPr>
        <p:grpSpPr>
          <a:xfrm>
            <a:off x="-12" y="2258603"/>
            <a:ext cx="4594493" cy="4595026"/>
            <a:chOff x="-9" y="1693952"/>
            <a:chExt cx="3445870" cy="3446270"/>
          </a:xfrm>
        </p:grpSpPr>
        <p:sp>
          <p:nvSpPr>
            <p:cNvPr id="1771" name="Google Shape;1771;p52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2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2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4" name="Google Shape;1774;p52"/>
          <p:cNvSpPr/>
          <p:nvPr/>
        </p:nvSpPr>
        <p:spPr>
          <a:xfrm>
            <a:off x="239693" y="912833"/>
            <a:ext cx="172588" cy="17289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52"/>
          <p:cNvSpPr/>
          <p:nvPr/>
        </p:nvSpPr>
        <p:spPr>
          <a:xfrm>
            <a:off x="3454997" y="6452871"/>
            <a:ext cx="256240" cy="256207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52"/>
          <p:cNvSpPr/>
          <p:nvPr/>
        </p:nvSpPr>
        <p:spPr>
          <a:xfrm>
            <a:off x="238667" y="1708376"/>
            <a:ext cx="174671" cy="174651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52"/>
          <p:cNvSpPr/>
          <p:nvPr/>
        </p:nvSpPr>
        <p:spPr>
          <a:xfrm>
            <a:off x="238667" y="2034929"/>
            <a:ext cx="174671" cy="175003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52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896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52"/>
          <p:cNvSpPr txBox="1">
            <a:spLocks noGrp="1"/>
          </p:cNvSpPr>
          <p:nvPr>
            <p:ph type="subTitle" idx="1"/>
          </p:nvPr>
        </p:nvSpPr>
        <p:spPr>
          <a:xfrm>
            <a:off x="8804700" y="53947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52"/>
          <p:cNvSpPr txBox="1">
            <a:spLocks noGrp="1"/>
          </p:cNvSpPr>
          <p:nvPr>
            <p:ph type="subTitle" idx="2"/>
          </p:nvPr>
        </p:nvSpPr>
        <p:spPr>
          <a:xfrm>
            <a:off x="8804700" y="49463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81" name="Google Shape;1781;p52"/>
          <p:cNvSpPr txBox="1">
            <a:spLocks noGrp="1"/>
          </p:cNvSpPr>
          <p:nvPr>
            <p:ph type="subTitle" idx="3"/>
          </p:nvPr>
        </p:nvSpPr>
        <p:spPr>
          <a:xfrm>
            <a:off x="6215433" y="5394701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52"/>
          <p:cNvSpPr txBox="1">
            <a:spLocks noGrp="1"/>
          </p:cNvSpPr>
          <p:nvPr>
            <p:ph type="subTitle" idx="4"/>
          </p:nvPr>
        </p:nvSpPr>
        <p:spPr>
          <a:xfrm>
            <a:off x="6215433" y="49463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83" name="Google Shape;1783;p52"/>
          <p:cNvSpPr txBox="1">
            <a:spLocks noGrp="1"/>
          </p:cNvSpPr>
          <p:nvPr>
            <p:ph type="subTitle" idx="5"/>
          </p:nvPr>
        </p:nvSpPr>
        <p:spPr>
          <a:xfrm>
            <a:off x="8804700" y="3258799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52"/>
          <p:cNvSpPr txBox="1">
            <a:spLocks noGrp="1"/>
          </p:cNvSpPr>
          <p:nvPr>
            <p:ph type="subTitle" idx="6"/>
          </p:nvPr>
        </p:nvSpPr>
        <p:spPr>
          <a:xfrm>
            <a:off x="8804700" y="28104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85" name="Google Shape;1785;p52"/>
          <p:cNvSpPr txBox="1">
            <a:spLocks noGrp="1"/>
          </p:cNvSpPr>
          <p:nvPr>
            <p:ph type="subTitle" idx="7"/>
          </p:nvPr>
        </p:nvSpPr>
        <p:spPr>
          <a:xfrm>
            <a:off x="6215433" y="3258799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52"/>
          <p:cNvSpPr txBox="1">
            <a:spLocks noGrp="1"/>
          </p:cNvSpPr>
          <p:nvPr>
            <p:ph type="subTitle" idx="8"/>
          </p:nvPr>
        </p:nvSpPr>
        <p:spPr>
          <a:xfrm>
            <a:off x="6215433" y="2810400"/>
            <a:ext cx="19192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ITLE_AND_TWO_COLUMNS_1_1_2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53"/>
          <p:cNvSpPr txBox="1">
            <a:spLocks noGrp="1"/>
          </p:cNvSpPr>
          <p:nvPr>
            <p:ph type="subTitle" idx="1"/>
          </p:nvPr>
        </p:nvSpPr>
        <p:spPr>
          <a:xfrm>
            <a:off x="7853640" y="25056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89" name="Google Shape;1789;p53"/>
          <p:cNvSpPr txBox="1">
            <a:spLocks noGrp="1"/>
          </p:cNvSpPr>
          <p:nvPr>
            <p:ph type="subTitle" idx="2"/>
          </p:nvPr>
        </p:nvSpPr>
        <p:spPr>
          <a:xfrm>
            <a:off x="7853640" y="4785100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0" name="Google Shape;1790;p53"/>
          <p:cNvSpPr txBox="1">
            <a:spLocks noGrp="1"/>
          </p:cNvSpPr>
          <p:nvPr>
            <p:ph type="subTitle" idx="3"/>
          </p:nvPr>
        </p:nvSpPr>
        <p:spPr>
          <a:xfrm>
            <a:off x="7853640" y="43367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1" name="Google Shape;1791;p53"/>
          <p:cNvSpPr txBox="1">
            <a:spLocks noGrp="1"/>
          </p:cNvSpPr>
          <p:nvPr>
            <p:ph type="subTitle" idx="4"/>
          </p:nvPr>
        </p:nvSpPr>
        <p:spPr>
          <a:xfrm>
            <a:off x="2138401" y="4785100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53"/>
          <p:cNvSpPr txBox="1">
            <a:spLocks noGrp="1"/>
          </p:cNvSpPr>
          <p:nvPr>
            <p:ph type="subTitle" idx="5"/>
          </p:nvPr>
        </p:nvSpPr>
        <p:spPr>
          <a:xfrm>
            <a:off x="2138401" y="43367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3" name="Google Shape;1793;p53"/>
          <p:cNvSpPr txBox="1">
            <a:spLocks noGrp="1"/>
          </p:cNvSpPr>
          <p:nvPr>
            <p:ph type="subTitle" idx="6"/>
          </p:nvPr>
        </p:nvSpPr>
        <p:spPr>
          <a:xfrm>
            <a:off x="7853640" y="2953997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53"/>
          <p:cNvSpPr txBox="1">
            <a:spLocks noGrp="1"/>
          </p:cNvSpPr>
          <p:nvPr>
            <p:ph type="subTitle" idx="7"/>
          </p:nvPr>
        </p:nvSpPr>
        <p:spPr>
          <a:xfrm>
            <a:off x="2138401" y="2953997"/>
            <a:ext cx="3082000" cy="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53"/>
          <p:cNvSpPr txBox="1">
            <a:spLocks noGrp="1"/>
          </p:cNvSpPr>
          <p:nvPr>
            <p:ph type="subTitle" idx="8"/>
          </p:nvPr>
        </p:nvSpPr>
        <p:spPr>
          <a:xfrm>
            <a:off x="2138401" y="2505600"/>
            <a:ext cx="3082000" cy="4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6" name="Google Shape;1796;p53"/>
          <p:cNvSpPr txBox="1">
            <a:spLocks noGrp="1"/>
          </p:cNvSpPr>
          <p:nvPr>
            <p:ph type="title"/>
          </p:nvPr>
        </p:nvSpPr>
        <p:spPr>
          <a:xfrm>
            <a:off x="1256368" y="28269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797" name="Google Shape;1797;p53"/>
          <p:cNvSpPr txBox="1">
            <a:spLocks noGrp="1"/>
          </p:cNvSpPr>
          <p:nvPr>
            <p:ph type="title" idx="9"/>
          </p:nvPr>
        </p:nvSpPr>
        <p:spPr>
          <a:xfrm>
            <a:off x="6971635" y="28269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798" name="Google Shape;1798;p53"/>
          <p:cNvSpPr txBox="1">
            <a:spLocks noGrp="1"/>
          </p:cNvSpPr>
          <p:nvPr>
            <p:ph type="title" idx="13"/>
          </p:nvPr>
        </p:nvSpPr>
        <p:spPr>
          <a:xfrm>
            <a:off x="1256368" y="46567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799" name="Google Shape;1799;p53"/>
          <p:cNvSpPr txBox="1">
            <a:spLocks noGrp="1"/>
          </p:cNvSpPr>
          <p:nvPr>
            <p:ph type="title" idx="14"/>
          </p:nvPr>
        </p:nvSpPr>
        <p:spPr>
          <a:xfrm>
            <a:off x="6971635" y="4656767"/>
            <a:ext cx="7804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64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endParaRPr/>
          </a:p>
        </p:txBody>
      </p:sp>
      <p:sp>
        <p:nvSpPr>
          <p:cNvPr id="1800" name="Google Shape;1800;p53"/>
          <p:cNvSpPr/>
          <p:nvPr/>
        </p:nvSpPr>
        <p:spPr>
          <a:xfrm>
            <a:off x="11810892" y="1856299"/>
            <a:ext cx="165332" cy="16564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1" name="Google Shape;1801;p53"/>
          <p:cNvGrpSpPr/>
          <p:nvPr/>
        </p:nvGrpSpPr>
        <p:grpSpPr>
          <a:xfrm>
            <a:off x="11809895" y="2521329"/>
            <a:ext cx="167329" cy="480545"/>
            <a:chOff x="179009" y="2072968"/>
            <a:chExt cx="190870" cy="548151"/>
          </a:xfrm>
        </p:grpSpPr>
        <p:sp>
          <p:nvSpPr>
            <p:cNvPr id="1802" name="Google Shape;1802;p53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3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4" name="Google Shape;1804;p53"/>
          <p:cNvSpPr/>
          <p:nvPr/>
        </p:nvSpPr>
        <p:spPr>
          <a:xfrm>
            <a:off x="289847" y="6409861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53"/>
          <p:cNvSpPr/>
          <p:nvPr/>
        </p:nvSpPr>
        <p:spPr>
          <a:xfrm>
            <a:off x="531277" y="6412935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6" name="Google Shape;1806;p53"/>
          <p:cNvCxnSpPr/>
          <p:nvPr/>
        </p:nvCxnSpPr>
        <p:spPr>
          <a:xfrm>
            <a:off x="-11400" y="1527933"/>
            <a:ext cx="122148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7" name="Google Shape;1807;p53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_1_1_2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9" name="Google Shape;1809;p54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1810" name="Google Shape;1810;p5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54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54"/>
          <p:cNvSpPr/>
          <p:nvPr/>
        </p:nvSpPr>
        <p:spPr>
          <a:xfrm>
            <a:off x="289847" y="2858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54"/>
          <p:cNvSpPr/>
          <p:nvPr/>
        </p:nvSpPr>
        <p:spPr>
          <a:xfrm>
            <a:off x="531277" y="2889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54"/>
          <p:cNvSpPr/>
          <p:nvPr/>
        </p:nvSpPr>
        <p:spPr>
          <a:xfrm>
            <a:off x="11804965" y="-1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54"/>
          <p:cNvSpPr/>
          <p:nvPr/>
        </p:nvSpPr>
        <p:spPr>
          <a:xfrm>
            <a:off x="-5" y="416075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54"/>
          <p:cNvSpPr txBox="1">
            <a:spLocks noGrp="1"/>
          </p:cNvSpPr>
          <p:nvPr>
            <p:ph type="subTitle" idx="1"/>
          </p:nvPr>
        </p:nvSpPr>
        <p:spPr>
          <a:xfrm>
            <a:off x="5113049" y="31685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54"/>
          <p:cNvSpPr txBox="1">
            <a:spLocks noGrp="1"/>
          </p:cNvSpPr>
          <p:nvPr>
            <p:ph type="subTitle" idx="2"/>
          </p:nvPr>
        </p:nvSpPr>
        <p:spPr>
          <a:xfrm>
            <a:off x="5113049" y="27201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26" name="Google Shape;1826;p54"/>
          <p:cNvSpPr txBox="1">
            <a:spLocks noGrp="1"/>
          </p:cNvSpPr>
          <p:nvPr>
            <p:ph type="subTitle" idx="3"/>
          </p:nvPr>
        </p:nvSpPr>
        <p:spPr>
          <a:xfrm>
            <a:off x="1873717" y="31685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54"/>
          <p:cNvSpPr txBox="1">
            <a:spLocks noGrp="1"/>
          </p:cNvSpPr>
          <p:nvPr>
            <p:ph type="subTitle" idx="4"/>
          </p:nvPr>
        </p:nvSpPr>
        <p:spPr>
          <a:xfrm>
            <a:off x="1873717" y="27201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28" name="Google Shape;1828;p54"/>
          <p:cNvSpPr txBox="1">
            <a:spLocks noGrp="1"/>
          </p:cNvSpPr>
          <p:nvPr>
            <p:ph type="subTitle" idx="5"/>
          </p:nvPr>
        </p:nvSpPr>
        <p:spPr>
          <a:xfrm>
            <a:off x="5113049" y="55308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54"/>
          <p:cNvSpPr txBox="1">
            <a:spLocks noGrp="1"/>
          </p:cNvSpPr>
          <p:nvPr>
            <p:ph type="subTitle" idx="6"/>
          </p:nvPr>
        </p:nvSpPr>
        <p:spPr>
          <a:xfrm>
            <a:off x="5113049" y="50824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30" name="Google Shape;1830;p54"/>
          <p:cNvSpPr txBox="1">
            <a:spLocks noGrp="1"/>
          </p:cNvSpPr>
          <p:nvPr>
            <p:ph type="subTitle" idx="7"/>
          </p:nvPr>
        </p:nvSpPr>
        <p:spPr>
          <a:xfrm>
            <a:off x="1873717" y="55308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54"/>
          <p:cNvSpPr txBox="1">
            <a:spLocks noGrp="1"/>
          </p:cNvSpPr>
          <p:nvPr>
            <p:ph type="subTitle" idx="8"/>
          </p:nvPr>
        </p:nvSpPr>
        <p:spPr>
          <a:xfrm>
            <a:off x="1873717" y="50824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32" name="Google Shape;1832;p54"/>
          <p:cNvSpPr txBox="1">
            <a:spLocks noGrp="1"/>
          </p:cNvSpPr>
          <p:nvPr>
            <p:ph type="subTitle" idx="9"/>
          </p:nvPr>
        </p:nvSpPr>
        <p:spPr>
          <a:xfrm>
            <a:off x="8426683" y="3168533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54"/>
          <p:cNvSpPr txBox="1">
            <a:spLocks noGrp="1"/>
          </p:cNvSpPr>
          <p:nvPr>
            <p:ph type="subTitle" idx="13"/>
          </p:nvPr>
        </p:nvSpPr>
        <p:spPr>
          <a:xfrm>
            <a:off x="8426683" y="2720133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34" name="Google Shape;1834;p54"/>
          <p:cNvSpPr txBox="1">
            <a:spLocks noGrp="1"/>
          </p:cNvSpPr>
          <p:nvPr>
            <p:ph type="subTitle" idx="14"/>
          </p:nvPr>
        </p:nvSpPr>
        <p:spPr>
          <a:xfrm>
            <a:off x="8426683" y="5530867"/>
            <a:ext cx="1891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54"/>
          <p:cNvSpPr txBox="1">
            <a:spLocks noGrp="1"/>
          </p:cNvSpPr>
          <p:nvPr>
            <p:ph type="subTitle" idx="15"/>
          </p:nvPr>
        </p:nvSpPr>
        <p:spPr>
          <a:xfrm>
            <a:off x="8426683" y="5082467"/>
            <a:ext cx="1891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36" name="Google Shape;1836;p5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">
  <p:cSld name="TITLE_AND_TWO_COLUMNS_1_1_1_1_1"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5"/>
          <p:cNvSpPr/>
          <p:nvPr/>
        </p:nvSpPr>
        <p:spPr>
          <a:xfrm>
            <a:off x="242255" y="643287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9" name="Google Shape;1839;p55"/>
          <p:cNvGrpSpPr/>
          <p:nvPr/>
        </p:nvGrpSpPr>
        <p:grpSpPr>
          <a:xfrm>
            <a:off x="240964" y="5653164"/>
            <a:ext cx="206023" cy="590515"/>
            <a:chOff x="8846561" y="2782361"/>
            <a:chExt cx="154517" cy="442886"/>
          </a:xfrm>
        </p:grpSpPr>
        <p:sp>
          <p:nvSpPr>
            <p:cNvPr id="1840" name="Google Shape;1840;p5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2" name="Google Shape;1842;p55"/>
          <p:cNvSpPr/>
          <p:nvPr/>
        </p:nvSpPr>
        <p:spPr>
          <a:xfrm>
            <a:off x="289847" y="2858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55"/>
          <p:cNvSpPr/>
          <p:nvPr/>
        </p:nvSpPr>
        <p:spPr>
          <a:xfrm>
            <a:off x="531277" y="2889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55"/>
          <p:cNvSpPr/>
          <p:nvPr/>
        </p:nvSpPr>
        <p:spPr>
          <a:xfrm>
            <a:off x="9980733" y="-1633"/>
            <a:ext cx="2211335" cy="686124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55"/>
          <p:cNvSpPr/>
          <p:nvPr/>
        </p:nvSpPr>
        <p:spPr>
          <a:xfrm>
            <a:off x="10644709" y="3544012"/>
            <a:ext cx="677011" cy="651399"/>
          </a:xfrm>
          <a:custGeom>
            <a:avLst/>
            <a:gdLst/>
            <a:ahLst/>
            <a:cxnLst/>
            <a:rect l="l" t="t" r="r" b="b"/>
            <a:pathLst>
              <a:path w="15860" h="15260" extrusionOk="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55"/>
          <p:cNvSpPr/>
          <p:nvPr/>
        </p:nvSpPr>
        <p:spPr>
          <a:xfrm>
            <a:off x="10735163" y="3627977"/>
            <a:ext cx="502721" cy="483597"/>
          </a:xfrm>
          <a:custGeom>
            <a:avLst/>
            <a:gdLst/>
            <a:ahLst/>
            <a:cxnLst/>
            <a:rect l="l" t="t" r="r" b="b"/>
            <a:pathLst>
              <a:path w="11777" h="11329" extrusionOk="0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55"/>
          <p:cNvSpPr/>
          <p:nvPr/>
        </p:nvSpPr>
        <p:spPr>
          <a:xfrm>
            <a:off x="10784979" y="3711387"/>
            <a:ext cx="369027" cy="316308"/>
          </a:xfrm>
          <a:custGeom>
            <a:avLst/>
            <a:gdLst/>
            <a:ahLst/>
            <a:cxnLst/>
            <a:rect l="l" t="t" r="r" b="b"/>
            <a:pathLst>
              <a:path w="8645" h="7410" extrusionOk="0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55"/>
          <p:cNvSpPr/>
          <p:nvPr/>
        </p:nvSpPr>
        <p:spPr>
          <a:xfrm>
            <a:off x="10897287" y="3795352"/>
            <a:ext cx="172839" cy="148507"/>
          </a:xfrm>
          <a:custGeom>
            <a:avLst/>
            <a:gdLst/>
            <a:ahLst/>
            <a:cxnLst/>
            <a:rect l="l" t="t" r="r" b="b"/>
            <a:pathLst>
              <a:path w="4049" h="3479" extrusionOk="0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55"/>
          <p:cNvSpPr/>
          <p:nvPr/>
        </p:nvSpPr>
        <p:spPr>
          <a:xfrm>
            <a:off x="8338745" y="2543469"/>
            <a:ext cx="3547005" cy="35470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r>
              <a:rPr lang="en-GB"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55"/>
          <p:cNvSpPr txBox="1">
            <a:spLocks noGrp="1"/>
          </p:cNvSpPr>
          <p:nvPr>
            <p:ph type="subTitle" idx="1"/>
          </p:nvPr>
        </p:nvSpPr>
        <p:spPr>
          <a:xfrm>
            <a:off x="3451560" y="4420267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ibre Franklin Black"/>
              <a:buNone/>
              <a:defRPr sz="2135" b="1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1" name="Google Shape;1851;p55"/>
          <p:cNvSpPr txBox="1">
            <a:spLocks noGrp="1"/>
          </p:cNvSpPr>
          <p:nvPr>
            <p:ph type="subTitle" idx="2"/>
          </p:nvPr>
        </p:nvSpPr>
        <p:spPr>
          <a:xfrm>
            <a:off x="3451560" y="4812417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55"/>
          <p:cNvSpPr txBox="1">
            <a:spLocks noGrp="1"/>
          </p:cNvSpPr>
          <p:nvPr>
            <p:ph type="subTitle" idx="3"/>
          </p:nvPr>
        </p:nvSpPr>
        <p:spPr>
          <a:xfrm>
            <a:off x="3451560" y="19802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sz="2135" b="1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53" name="Google Shape;1853;p55"/>
          <p:cNvSpPr txBox="1">
            <a:spLocks noGrp="1"/>
          </p:cNvSpPr>
          <p:nvPr>
            <p:ph type="subTitle" idx="4"/>
          </p:nvPr>
        </p:nvSpPr>
        <p:spPr>
          <a:xfrm>
            <a:off x="3451560" y="23614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54" name="Google Shape;1854;p55"/>
          <p:cNvSpPr txBox="1">
            <a:spLocks noGrp="1"/>
          </p:cNvSpPr>
          <p:nvPr>
            <p:ph type="subTitle" idx="5"/>
          </p:nvPr>
        </p:nvSpPr>
        <p:spPr>
          <a:xfrm>
            <a:off x="949360" y="4420267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sz="2135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55" name="Google Shape;1855;p55"/>
          <p:cNvSpPr txBox="1">
            <a:spLocks noGrp="1"/>
          </p:cNvSpPr>
          <p:nvPr>
            <p:ph type="subTitle" idx="6"/>
          </p:nvPr>
        </p:nvSpPr>
        <p:spPr>
          <a:xfrm>
            <a:off x="949360" y="4812417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55"/>
          <p:cNvSpPr txBox="1">
            <a:spLocks noGrp="1"/>
          </p:cNvSpPr>
          <p:nvPr>
            <p:ph type="subTitle" idx="7"/>
          </p:nvPr>
        </p:nvSpPr>
        <p:spPr>
          <a:xfrm>
            <a:off x="949360" y="19802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sz="2135" b="1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57" name="Google Shape;1857;p55"/>
          <p:cNvSpPr txBox="1">
            <a:spLocks noGrp="1"/>
          </p:cNvSpPr>
          <p:nvPr>
            <p:ph type="subTitle" idx="8"/>
          </p:nvPr>
        </p:nvSpPr>
        <p:spPr>
          <a:xfrm>
            <a:off x="949360" y="23614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55"/>
          <p:cNvSpPr txBox="1">
            <a:spLocks noGrp="1"/>
          </p:cNvSpPr>
          <p:nvPr>
            <p:ph type="subTitle" idx="9"/>
          </p:nvPr>
        </p:nvSpPr>
        <p:spPr>
          <a:xfrm>
            <a:off x="5953760" y="4420267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sz="2135" b="1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59" name="Google Shape;1859;p55"/>
          <p:cNvSpPr txBox="1">
            <a:spLocks noGrp="1"/>
          </p:cNvSpPr>
          <p:nvPr>
            <p:ph type="subTitle" idx="13"/>
          </p:nvPr>
        </p:nvSpPr>
        <p:spPr>
          <a:xfrm>
            <a:off x="5953760" y="4812417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55"/>
          <p:cNvSpPr txBox="1">
            <a:spLocks noGrp="1"/>
          </p:cNvSpPr>
          <p:nvPr>
            <p:ph type="subTitle" idx="14"/>
          </p:nvPr>
        </p:nvSpPr>
        <p:spPr>
          <a:xfrm>
            <a:off x="5953760" y="1980284"/>
            <a:ext cx="1992000" cy="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sz="2135" b="1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61" name="Google Shape;1861;p55"/>
          <p:cNvSpPr txBox="1">
            <a:spLocks noGrp="1"/>
          </p:cNvSpPr>
          <p:nvPr>
            <p:ph type="subTitle" idx="15"/>
          </p:nvPr>
        </p:nvSpPr>
        <p:spPr>
          <a:xfrm>
            <a:off x="5953760" y="2361451"/>
            <a:ext cx="1992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5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71844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 ">
  <p:cSld name="TITLE_ONLY_4_1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56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5" name="Google Shape;1865;p56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1866" name="Google Shape;1866;p5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8" name="Google Shape;1868;p56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1869" name="Google Shape;1869;p56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6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6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6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6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6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6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6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6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6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6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6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6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6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6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4" name="Google Shape;1884;p56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1885" name="Google Shape;1885;p5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1" name="Google Shape;1891;p56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5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56"/>
          <p:cNvSpPr/>
          <p:nvPr/>
        </p:nvSpPr>
        <p:spPr>
          <a:xfrm rot="2700000">
            <a:off x="860065" y="6438884"/>
            <a:ext cx="200624" cy="20062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4" name="Google Shape;1894;p56"/>
          <p:cNvGrpSpPr/>
          <p:nvPr/>
        </p:nvGrpSpPr>
        <p:grpSpPr>
          <a:xfrm flipH="1">
            <a:off x="-8" y="6425337"/>
            <a:ext cx="372841" cy="346405"/>
            <a:chOff x="6672" y="3464315"/>
            <a:chExt cx="279631" cy="259804"/>
          </a:xfrm>
        </p:grpSpPr>
        <p:sp>
          <p:nvSpPr>
            <p:cNvPr id="1895" name="Google Shape;1895;p56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6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6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6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6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6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56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56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56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4" name="Google Shape;1904;p56"/>
          <p:cNvSpPr/>
          <p:nvPr/>
        </p:nvSpPr>
        <p:spPr>
          <a:xfrm>
            <a:off x="9629753" y="6438884"/>
            <a:ext cx="200632" cy="200632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56"/>
          <p:cNvSpPr/>
          <p:nvPr/>
        </p:nvSpPr>
        <p:spPr>
          <a:xfrm rot="151">
            <a:off x="5562496" y="6457816"/>
            <a:ext cx="395163" cy="39515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56"/>
          <p:cNvSpPr/>
          <p:nvPr/>
        </p:nvSpPr>
        <p:spPr>
          <a:xfrm>
            <a:off x="7737561" y="6455331"/>
            <a:ext cx="200649" cy="200611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56"/>
          <p:cNvSpPr/>
          <p:nvPr/>
        </p:nvSpPr>
        <p:spPr>
          <a:xfrm>
            <a:off x="4916185" y="6438883"/>
            <a:ext cx="200629" cy="200629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56"/>
          <p:cNvSpPr/>
          <p:nvPr/>
        </p:nvSpPr>
        <p:spPr>
          <a:xfrm>
            <a:off x="1547920" y="6522252"/>
            <a:ext cx="800243" cy="10904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56"/>
          <p:cNvSpPr/>
          <p:nvPr/>
        </p:nvSpPr>
        <p:spPr>
          <a:xfrm>
            <a:off x="8383892" y="6544009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56"/>
          <p:cNvSpPr/>
          <p:nvPr/>
        </p:nvSpPr>
        <p:spPr>
          <a:xfrm>
            <a:off x="3670324" y="6555752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1" name="Google Shape;1911;p56"/>
          <p:cNvGrpSpPr/>
          <p:nvPr/>
        </p:nvGrpSpPr>
        <p:grpSpPr>
          <a:xfrm rot="-2609567">
            <a:off x="10419192" y="6186348"/>
            <a:ext cx="726661" cy="705757"/>
            <a:chOff x="493977" y="4202564"/>
            <a:chExt cx="544967" cy="529289"/>
          </a:xfrm>
        </p:grpSpPr>
        <p:sp>
          <p:nvSpPr>
            <p:cNvPr id="1912" name="Google Shape;1912;p56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6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6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6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6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6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6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6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6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6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6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6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6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6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6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7" name="Google Shape;1927;p56"/>
          <p:cNvSpPr/>
          <p:nvPr/>
        </p:nvSpPr>
        <p:spPr>
          <a:xfrm rot="5405778">
            <a:off x="2890243" y="6361584"/>
            <a:ext cx="238000" cy="4304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56"/>
          <p:cNvSpPr/>
          <p:nvPr/>
        </p:nvSpPr>
        <p:spPr>
          <a:xfrm>
            <a:off x="6403340" y="6425200"/>
            <a:ext cx="228000" cy="2280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56"/>
          <p:cNvSpPr/>
          <p:nvPr/>
        </p:nvSpPr>
        <p:spPr>
          <a:xfrm>
            <a:off x="11734657" y="6206640"/>
            <a:ext cx="448400" cy="4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0" name="Google Shape;1930;p56"/>
          <p:cNvGrpSpPr/>
          <p:nvPr/>
        </p:nvGrpSpPr>
        <p:grpSpPr>
          <a:xfrm rot="10800000">
            <a:off x="7077020" y="6420603"/>
            <a:ext cx="214860" cy="350325"/>
            <a:chOff x="8814523" y="4301099"/>
            <a:chExt cx="181204" cy="295450"/>
          </a:xfrm>
        </p:grpSpPr>
        <p:sp>
          <p:nvSpPr>
            <p:cNvPr id="1931" name="Google Shape;1931;p5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 ">
  <p:cSld name="TITLE_ONLY_2_2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8" name="Google Shape;1938;p57"/>
          <p:cNvGrpSpPr/>
          <p:nvPr/>
        </p:nvGrpSpPr>
        <p:grpSpPr>
          <a:xfrm flipH="1">
            <a:off x="90720" y="3730948"/>
            <a:ext cx="206023" cy="590515"/>
            <a:chOff x="8846561" y="2782361"/>
            <a:chExt cx="154517" cy="442886"/>
          </a:xfrm>
        </p:grpSpPr>
        <p:sp>
          <p:nvSpPr>
            <p:cNvPr id="1939" name="Google Shape;1939;p5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1" name="Google Shape;1941;p57"/>
          <p:cNvGrpSpPr/>
          <p:nvPr/>
        </p:nvGrpSpPr>
        <p:grpSpPr>
          <a:xfrm flipH="1">
            <a:off x="72929" y="5755932"/>
            <a:ext cx="241605" cy="393933"/>
            <a:chOff x="8814523" y="4301099"/>
            <a:chExt cx="181204" cy="295450"/>
          </a:xfrm>
        </p:grpSpPr>
        <p:sp>
          <p:nvSpPr>
            <p:cNvPr id="1942" name="Google Shape;1942;p5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8" name="Google Shape;1948;p57"/>
          <p:cNvSpPr/>
          <p:nvPr/>
        </p:nvSpPr>
        <p:spPr>
          <a:xfrm flipH="1">
            <a:off x="11872977" y="306872"/>
            <a:ext cx="251459" cy="251929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9" name="Google Shape;1949;p57"/>
          <p:cNvGrpSpPr/>
          <p:nvPr/>
        </p:nvGrpSpPr>
        <p:grpSpPr>
          <a:xfrm flipH="1">
            <a:off x="11871460" y="1466157"/>
            <a:ext cx="254493" cy="730868"/>
            <a:chOff x="179009" y="2072968"/>
            <a:chExt cx="190870" cy="548151"/>
          </a:xfrm>
        </p:grpSpPr>
        <p:sp>
          <p:nvSpPr>
            <p:cNvPr id="1950" name="Google Shape;1950;p5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2" name="Google Shape;1952;p57"/>
          <p:cNvSpPr/>
          <p:nvPr/>
        </p:nvSpPr>
        <p:spPr>
          <a:xfrm rot="10800000" flipH="1">
            <a:off x="11804965" y="416075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57"/>
          <p:cNvSpPr/>
          <p:nvPr/>
        </p:nvSpPr>
        <p:spPr>
          <a:xfrm rot="10800000" flipH="1">
            <a:off x="-5" y="-13"/>
            <a:ext cx="387475" cy="26972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5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 ">
  <p:cSld name="TITLE_ONLY_2_1_2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58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7" name="Google Shape;1957;p58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1958" name="Google Shape;1958;p5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0" name="Google Shape;1960;p58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1961" name="Google Shape;1961;p58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58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58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58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8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58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6" name="Google Shape;1976;p58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1977" name="Google Shape;1977;p5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5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5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5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5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5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3" name="Google Shape;1983;p58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5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">
  <p:cSld name="TITLE_ONLY_2_1_1_1"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9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59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8" name="Google Shape;1988;p59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1989" name="Google Shape;1989;p59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1" name="Google Shape;1991;p59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1992" name="Google Shape;1992;p59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7" name="Google Shape;2007;p59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2008" name="Google Shape;2008;p5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4" name="Google Shape;2014;p5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">
  <p:cSld name="TITLE_ONLY_1_1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60"/>
          <p:cNvSpPr/>
          <p:nvPr/>
        </p:nvSpPr>
        <p:spPr>
          <a:xfrm>
            <a:off x="11861668" y="202133"/>
            <a:ext cx="173216" cy="173168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7" name="Google Shape;2017;p60"/>
          <p:cNvGrpSpPr/>
          <p:nvPr/>
        </p:nvGrpSpPr>
        <p:grpSpPr>
          <a:xfrm>
            <a:off x="11885369" y="1888212"/>
            <a:ext cx="157979" cy="452867"/>
            <a:chOff x="8846561" y="2782361"/>
            <a:chExt cx="154517" cy="442886"/>
          </a:xfrm>
        </p:grpSpPr>
        <p:sp>
          <p:nvSpPr>
            <p:cNvPr id="2018" name="Google Shape;2018;p6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6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0" name="Google Shape;2020;p60"/>
          <p:cNvGrpSpPr/>
          <p:nvPr/>
        </p:nvGrpSpPr>
        <p:grpSpPr>
          <a:xfrm>
            <a:off x="11794897" y="4425665"/>
            <a:ext cx="241605" cy="393933"/>
            <a:chOff x="8814523" y="4301099"/>
            <a:chExt cx="181204" cy="295450"/>
          </a:xfrm>
        </p:grpSpPr>
        <p:sp>
          <p:nvSpPr>
            <p:cNvPr id="2021" name="Google Shape;2021;p6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6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6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6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6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6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7" name="Google Shape;2027;p60"/>
          <p:cNvGrpSpPr/>
          <p:nvPr/>
        </p:nvGrpSpPr>
        <p:grpSpPr>
          <a:xfrm rot="10800000">
            <a:off x="265456" y="255464"/>
            <a:ext cx="479213" cy="445235"/>
            <a:chOff x="6672" y="3464315"/>
            <a:chExt cx="279631" cy="259804"/>
          </a:xfrm>
        </p:grpSpPr>
        <p:sp>
          <p:nvSpPr>
            <p:cNvPr id="2028" name="Google Shape;2028;p60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60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60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60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60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60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60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60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60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7" name="Google Shape;2037;p60"/>
          <p:cNvSpPr/>
          <p:nvPr/>
        </p:nvSpPr>
        <p:spPr>
          <a:xfrm>
            <a:off x="265469" y="1277112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60"/>
          <p:cNvSpPr txBox="1">
            <a:spLocks noGrp="1"/>
          </p:cNvSpPr>
          <p:nvPr>
            <p:ph type="subTitle" idx="1"/>
          </p:nvPr>
        </p:nvSpPr>
        <p:spPr>
          <a:xfrm>
            <a:off x="1257800" y="3160833"/>
            <a:ext cx="3487600" cy="19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60"/>
          <p:cNvSpPr txBox="1">
            <a:spLocks noGrp="1"/>
          </p:cNvSpPr>
          <p:nvPr>
            <p:ph type="title"/>
          </p:nvPr>
        </p:nvSpPr>
        <p:spPr>
          <a:xfrm>
            <a:off x="1257800" y="1434733"/>
            <a:ext cx="3628400" cy="1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MAIN_POINT_1_1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1" name="Google Shape;2041;p61"/>
          <p:cNvGrpSpPr/>
          <p:nvPr/>
        </p:nvGrpSpPr>
        <p:grpSpPr>
          <a:xfrm rot="10800000">
            <a:off x="7775573" y="726356"/>
            <a:ext cx="2427572" cy="2673077"/>
            <a:chOff x="143428" y="791782"/>
            <a:chExt cx="1170704" cy="1289100"/>
          </a:xfrm>
        </p:grpSpPr>
        <p:grpSp>
          <p:nvGrpSpPr>
            <p:cNvPr id="2042" name="Google Shape;2042;p61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2043" name="Google Shape;2043;p61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61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61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61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61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61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61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61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61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61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61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p61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61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61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61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61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61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61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1" name="Google Shape;2061;p61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2" name="Google Shape;2062;p61"/>
          <p:cNvGrpSpPr/>
          <p:nvPr/>
        </p:nvGrpSpPr>
        <p:grpSpPr>
          <a:xfrm>
            <a:off x="11159340" y="5805673"/>
            <a:ext cx="784741" cy="903143"/>
            <a:chOff x="8369505" y="4354255"/>
            <a:chExt cx="588556" cy="677357"/>
          </a:xfrm>
        </p:grpSpPr>
        <p:sp>
          <p:nvSpPr>
            <p:cNvPr id="2063" name="Google Shape;2063;p6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6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6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6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6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6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6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6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6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6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6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6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6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6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6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6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6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0" name="Google Shape;2080;p61"/>
          <p:cNvGrpSpPr/>
          <p:nvPr/>
        </p:nvGrpSpPr>
        <p:grpSpPr>
          <a:xfrm flipH="1">
            <a:off x="10926624" y="5632108"/>
            <a:ext cx="1250161" cy="1250307"/>
            <a:chOff x="-9" y="1693952"/>
            <a:chExt cx="3445870" cy="3446270"/>
          </a:xfrm>
        </p:grpSpPr>
        <p:sp>
          <p:nvSpPr>
            <p:cNvPr id="2081" name="Google Shape;2081;p61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61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61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4" name="Google Shape;2084;p61"/>
          <p:cNvSpPr/>
          <p:nvPr/>
        </p:nvSpPr>
        <p:spPr>
          <a:xfrm flipH="1">
            <a:off x="11840560" y="3074701"/>
            <a:ext cx="179039" cy="17937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61"/>
          <p:cNvSpPr/>
          <p:nvPr/>
        </p:nvSpPr>
        <p:spPr>
          <a:xfrm flipH="1">
            <a:off x="9490140" y="6468239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6" name="Google Shape;2086;p61"/>
          <p:cNvGrpSpPr/>
          <p:nvPr/>
        </p:nvGrpSpPr>
        <p:grpSpPr>
          <a:xfrm flipH="1">
            <a:off x="11839456" y="3900177"/>
            <a:ext cx="181200" cy="520379"/>
            <a:chOff x="179009" y="2072968"/>
            <a:chExt cx="190870" cy="548151"/>
          </a:xfrm>
        </p:grpSpPr>
        <p:sp>
          <p:nvSpPr>
            <p:cNvPr id="2087" name="Google Shape;2087;p6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6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9" name="Google Shape;2089;p61"/>
          <p:cNvGrpSpPr/>
          <p:nvPr/>
        </p:nvGrpSpPr>
        <p:grpSpPr>
          <a:xfrm flipH="1">
            <a:off x="11241039" y="216891"/>
            <a:ext cx="784741" cy="903143"/>
            <a:chOff x="8369505" y="4354255"/>
            <a:chExt cx="588556" cy="677357"/>
          </a:xfrm>
        </p:grpSpPr>
        <p:sp>
          <p:nvSpPr>
            <p:cNvPr id="2090" name="Google Shape;2090;p6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6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6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6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6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6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6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6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6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6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6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6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6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6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6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6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6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07" name="Google Shape;2107;p61"/>
          <p:cNvCxnSpPr/>
          <p:nvPr/>
        </p:nvCxnSpPr>
        <p:spPr>
          <a:xfrm>
            <a:off x="9027051" y="18000"/>
            <a:ext cx="0" cy="6822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8" name="Google Shape;2108;p61"/>
          <p:cNvSpPr txBox="1">
            <a:spLocks noGrp="1"/>
          </p:cNvSpPr>
          <p:nvPr>
            <p:ph type="subTitle" idx="1"/>
          </p:nvPr>
        </p:nvSpPr>
        <p:spPr>
          <a:xfrm>
            <a:off x="950967" y="1140000"/>
            <a:ext cx="6901200" cy="38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5335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09" name="Google Shape;2109;p61"/>
          <p:cNvSpPr txBox="1">
            <a:spLocks noGrp="1"/>
          </p:cNvSpPr>
          <p:nvPr>
            <p:ph type="title"/>
          </p:nvPr>
        </p:nvSpPr>
        <p:spPr>
          <a:xfrm>
            <a:off x="950967" y="5169200"/>
            <a:ext cx="33260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86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/>
          <p:nvPr/>
        </p:nvSpPr>
        <p:spPr>
          <a:xfrm>
            <a:off x="-1896367" y="5045600"/>
            <a:ext cx="3756800" cy="36652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1"/>
          </p:nvPr>
        </p:nvSpPr>
        <p:spPr>
          <a:xfrm>
            <a:off x="2567800" y="3888967"/>
            <a:ext cx="7056400" cy="6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title" hasCustomPrompt="1"/>
          </p:nvPr>
        </p:nvSpPr>
        <p:spPr>
          <a:xfrm>
            <a:off x="1180600" y="2458567"/>
            <a:ext cx="9830800" cy="1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grpSp>
        <p:nvGrpSpPr>
          <p:cNvPr id="249" name="Google Shape;249;p19"/>
          <p:cNvGrpSpPr/>
          <p:nvPr/>
        </p:nvGrpSpPr>
        <p:grpSpPr>
          <a:xfrm rot="-5400000" flipH="1">
            <a:off x="239547" y="5657672"/>
            <a:ext cx="987598" cy="1136605"/>
            <a:chOff x="8369505" y="4354255"/>
            <a:chExt cx="588556" cy="677357"/>
          </a:xfrm>
        </p:grpSpPr>
        <p:sp>
          <p:nvSpPr>
            <p:cNvPr id="250" name="Google Shape;250;p1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19"/>
          <p:cNvSpPr/>
          <p:nvPr/>
        </p:nvSpPr>
        <p:spPr>
          <a:xfrm rot="10800000" flipH="1">
            <a:off x="11011384" y="6516364"/>
            <a:ext cx="111048" cy="1110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/>
          <p:nvPr/>
        </p:nvSpPr>
        <p:spPr>
          <a:xfrm rot="10800000" flipH="1">
            <a:off x="11258889" y="6515337"/>
            <a:ext cx="800180" cy="10903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p19"/>
          <p:cNvGrpSpPr/>
          <p:nvPr/>
        </p:nvGrpSpPr>
        <p:grpSpPr>
          <a:xfrm rot="10800000" flipH="1">
            <a:off x="11790935" y="5662145"/>
            <a:ext cx="284767" cy="464435"/>
            <a:chOff x="191876" y="116083"/>
            <a:chExt cx="213575" cy="348326"/>
          </a:xfrm>
        </p:grpSpPr>
        <p:sp>
          <p:nvSpPr>
            <p:cNvPr id="270" name="Google Shape;270;p19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19"/>
          <p:cNvSpPr/>
          <p:nvPr/>
        </p:nvSpPr>
        <p:spPr>
          <a:xfrm rot="-2700000">
            <a:off x="123517" y="5252699"/>
            <a:ext cx="199933" cy="199936"/>
          </a:xfrm>
          <a:custGeom>
            <a:avLst/>
            <a:gdLst/>
            <a:ahLst/>
            <a:cxnLst/>
            <a:rect l="l" t="t" r="r" b="b"/>
            <a:pathLst>
              <a:path w="4406" h="4407" extrusionOk="0">
                <a:moveTo>
                  <a:pt x="703" y="1"/>
                </a:moveTo>
                <a:lnTo>
                  <a:pt x="0" y="703"/>
                </a:lnTo>
                <a:lnTo>
                  <a:pt x="1500" y="2203"/>
                </a:lnTo>
                <a:lnTo>
                  <a:pt x="0" y="3716"/>
                </a:lnTo>
                <a:lnTo>
                  <a:pt x="703" y="4406"/>
                </a:lnTo>
                <a:lnTo>
                  <a:pt x="2203" y="2906"/>
                </a:lnTo>
                <a:lnTo>
                  <a:pt x="3703" y="4406"/>
                </a:lnTo>
                <a:lnTo>
                  <a:pt x="4405" y="3716"/>
                </a:lnTo>
                <a:lnTo>
                  <a:pt x="2905" y="2203"/>
                </a:lnTo>
                <a:lnTo>
                  <a:pt x="4405" y="703"/>
                </a:lnTo>
                <a:lnTo>
                  <a:pt x="3703" y="1"/>
                </a:lnTo>
                <a:lnTo>
                  <a:pt x="2203" y="1501"/>
                </a:lnTo>
                <a:lnTo>
                  <a:pt x="7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9"/>
          <p:cNvSpPr/>
          <p:nvPr/>
        </p:nvSpPr>
        <p:spPr>
          <a:xfrm>
            <a:off x="10378767" y="0"/>
            <a:ext cx="1813307" cy="1824592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9"/>
          <p:cNvSpPr/>
          <p:nvPr/>
        </p:nvSpPr>
        <p:spPr>
          <a:xfrm>
            <a:off x="10558633" y="412233"/>
            <a:ext cx="1180400" cy="124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19"/>
          <p:cNvGrpSpPr/>
          <p:nvPr/>
        </p:nvGrpSpPr>
        <p:grpSpPr>
          <a:xfrm rot="10800000" flipH="1">
            <a:off x="10655033" y="572109"/>
            <a:ext cx="987598" cy="951111"/>
            <a:chOff x="8369505" y="4354255"/>
            <a:chExt cx="588556" cy="566812"/>
          </a:xfrm>
        </p:grpSpPr>
        <p:sp>
          <p:nvSpPr>
            <p:cNvPr id="280" name="Google Shape;280;p1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">
  <p:cSld name="SECTION_TITLE_AND_DESCRIPTION_1_1"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62"/>
          <p:cNvSpPr/>
          <p:nvPr/>
        </p:nvSpPr>
        <p:spPr>
          <a:xfrm>
            <a:off x="-4000" y="433"/>
            <a:ext cx="3478289" cy="6857823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62"/>
          <p:cNvSpPr/>
          <p:nvPr/>
        </p:nvSpPr>
        <p:spPr>
          <a:xfrm>
            <a:off x="255833" y="1622533"/>
            <a:ext cx="3922868" cy="413148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62"/>
          <p:cNvSpPr/>
          <p:nvPr/>
        </p:nvSpPr>
        <p:spPr>
          <a:xfrm>
            <a:off x="478117" y="1856732"/>
            <a:ext cx="3478315" cy="3663104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4" name="Google Shape;2114;p62"/>
          <p:cNvGrpSpPr/>
          <p:nvPr/>
        </p:nvGrpSpPr>
        <p:grpSpPr>
          <a:xfrm>
            <a:off x="3605315" y="4738581"/>
            <a:ext cx="206023" cy="590515"/>
            <a:chOff x="8846561" y="2782361"/>
            <a:chExt cx="154517" cy="442886"/>
          </a:xfrm>
        </p:grpSpPr>
        <p:sp>
          <p:nvSpPr>
            <p:cNvPr id="2115" name="Google Shape;2115;p6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6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7" name="Google Shape;2117;p62"/>
          <p:cNvSpPr/>
          <p:nvPr/>
        </p:nvSpPr>
        <p:spPr>
          <a:xfrm rot="10800000" flipH="1">
            <a:off x="657055" y="2169087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8" name="Google Shape;2118;p62"/>
          <p:cNvGrpSpPr/>
          <p:nvPr/>
        </p:nvGrpSpPr>
        <p:grpSpPr>
          <a:xfrm rot="10800000" flipH="1">
            <a:off x="637981" y="2561252"/>
            <a:ext cx="241605" cy="393933"/>
            <a:chOff x="8814523" y="4301099"/>
            <a:chExt cx="181204" cy="295450"/>
          </a:xfrm>
        </p:grpSpPr>
        <p:sp>
          <p:nvSpPr>
            <p:cNvPr id="2119" name="Google Shape;2119;p6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6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6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6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6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6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5" name="Google Shape;2125;p62"/>
          <p:cNvGrpSpPr/>
          <p:nvPr/>
        </p:nvGrpSpPr>
        <p:grpSpPr>
          <a:xfrm flipH="1">
            <a:off x="11241239" y="219691"/>
            <a:ext cx="784741" cy="903143"/>
            <a:chOff x="8369505" y="4354255"/>
            <a:chExt cx="588556" cy="677357"/>
          </a:xfrm>
        </p:grpSpPr>
        <p:sp>
          <p:nvSpPr>
            <p:cNvPr id="2126" name="Google Shape;2126;p62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62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62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62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62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62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62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62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62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62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62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62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62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62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62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62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62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3" name="Google Shape;2143;p62"/>
          <p:cNvGrpSpPr/>
          <p:nvPr/>
        </p:nvGrpSpPr>
        <p:grpSpPr>
          <a:xfrm>
            <a:off x="11579096" y="6297620"/>
            <a:ext cx="372841" cy="346405"/>
            <a:chOff x="6672" y="3464315"/>
            <a:chExt cx="279631" cy="259804"/>
          </a:xfrm>
        </p:grpSpPr>
        <p:sp>
          <p:nvSpPr>
            <p:cNvPr id="2144" name="Google Shape;2144;p6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6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6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6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6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6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6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6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6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3" name="Google Shape;2153;p62"/>
          <p:cNvSpPr/>
          <p:nvPr/>
        </p:nvSpPr>
        <p:spPr>
          <a:xfrm>
            <a:off x="11810284" y="58883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4" name="Google Shape;2154;p62"/>
          <p:cNvSpPr txBox="1">
            <a:spLocks noGrp="1"/>
          </p:cNvSpPr>
          <p:nvPr>
            <p:ph type="title"/>
          </p:nvPr>
        </p:nvSpPr>
        <p:spPr>
          <a:xfrm>
            <a:off x="4600033" y="2390100"/>
            <a:ext cx="6641200" cy="12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55" name="Google Shape;2155;p62"/>
          <p:cNvSpPr txBox="1">
            <a:spLocks noGrp="1"/>
          </p:cNvSpPr>
          <p:nvPr>
            <p:ph type="subTitle" idx="1"/>
          </p:nvPr>
        </p:nvSpPr>
        <p:spPr>
          <a:xfrm>
            <a:off x="6115433" y="3809700"/>
            <a:ext cx="3610400" cy="1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BIG_NUMBER_1_2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63"/>
          <p:cNvSpPr/>
          <p:nvPr/>
        </p:nvSpPr>
        <p:spPr>
          <a:xfrm rot="8100000">
            <a:off x="-119593" y="-224571"/>
            <a:ext cx="1180585" cy="1357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63"/>
          <p:cNvSpPr/>
          <p:nvPr/>
        </p:nvSpPr>
        <p:spPr>
          <a:xfrm flipH="1">
            <a:off x="0" y="0"/>
            <a:ext cx="1936944" cy="1949009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9" name="Google Shape;2159;p63"/>
          <p:cNvSpPr/>
          <p:nvPr/>
        </p:nvSpPr>
        <p:spPr>
          <a:xfrm>
            <a:off x="504300" y="474091"/>
            <a:ext cx="1180400" cy="124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63"/>
          <p:cNvSpPr txBox="1">
            <a:spLocks noGrp="1"/>
          </p:cNvSpPr>
          <p:nvPr>
            <p:ph type="subTitle" idx="1"/>
          </p:nvPr>
        </p:nvSpPr>
        <p:spPr>
          <a:xfrm>
            <a:off x="2823633" y="3681567"/>
            <a:ext cx="65448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61" name="Google Shape;2161;p63"/>
          <p:cNvSpPr txBox="1">
            <a:spLocks noGrp="1"/>
          </p:cNvSpPr>
          <p:nvPr>
            <p:ph type="title"/>
          </p:nvPr>
        </p:nvSpPr>
        <p:spPr>
          <a:xfrm>
            <a:off x="2823633" y="2763967"/>
            <a:ext cx="6544800" cy="9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2162" name="Google Shape;2162;p63"/>
          <p:cNvSpPr txBox="1">
            <a:spLocks noGrp="1"/>
          </p:cNvSpPr>
          <p:nvPr>
            <p:ph type="subTitle" idx="2"/>
          </p:nvPr>
        </p:nvSpPr>
        <p:spPr>
          <a:xfrm>
            <a:off x="2823633" y="1636933"/>
            <a:ext cx="65448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63"/>
          <p:cNvSpPr txBox="1">
            <a:spLocks noGrp="1"/>
          </p:cNvSpPr>
          <p:nvPr>
            <p:ph type="title" idx="3"/>
          </p:nvPr>
        </p:nvSpPr>
        <p:spPr>
          <a:xfrm>
            <a:off x="2823633" y="719333"/>
            <a:ext cx="6544800" cy="9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2164" name="Google Shape;2164;p63"/>
          <p:cNvSpPr txBox="1">
            <a:spLocks noGrp="1"/>
          </p:cNvSpPr>
          <p:nvPr>
            <p:ph type="subTitle" idx="4"/>
          </p:nvPr>
        </p:nvSpPr>
        <p:spPr>
          <a:xfrm>
            <a:off x="2823633" y="5726200"/>
            <a:ext cx="65448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65" name="Google Shape;2165;p63"/>
          <p:cNvSpPr txBox="1">
            <a:spLocks noGrp="1"/>
          </p:cNvSpPr>
          <p:nvPr>
            <p:ph type="title" idx="5"/>
          </p:nvPr>
        </p:nvSpPr>
        <p:spPr>
          <a:xfrm>
            <a:off x="2823633" y="4821000"/>
            <a:ext cx="6544800" cy="9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4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endParaRPr/>
          </a:p>
        </p:txBody>
      </p:sp>
      <p:sp>
        <p:nvSpPr>
          <p:cNvPr id="2166" name="Google Shape;2166;p63"/>
          <p:cNvSpPr/>
          <p:nvPr/>
        </p:nvSpPr>
        <p:spPr>
          <a:xfrm flipH="1">
            <a:off x="10349077" y="5045600"/>
            <a:ext cx="3756800" cy="3665200"/>
          </a:xfrm>
          <a:prstGeom prst="arc">
            <a:avLst>
              <a:gd name="adj1" fmla="val 16200000"/>
              <a:gd name="adj2" fmla="val 25688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7" name="Google Shape;2167;p63"/>
          <p:cNvGrpSpPr/>
          <p:nvPr/>
        </p:nvGrpSpPr>
        <p:grpSpPr>
          <a:xfrm>
            <a:off x="604879" y="528804"/>
            <a:ext cx="987598" cy="1136605"/>
            <a:chOff x="8369505" y="4354255"/>
            <a:chExt cx="588556" cy="677357"/>
          </a:xfrm>
        </p:grpSpPr>
        <p:sp>
          <p:nvSpPr>
            <p:cNvPr id="2168" name="Google Shape;2168;p63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3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3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3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3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3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3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63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63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3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3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3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3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3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3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3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3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IG_NUMBER_1_1_1"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64"/>
          <p:cNvSpPr txBox="1">
            <a:spLocks noGrp="1"/>
          </p:cNvSpPr>
          <p:nvPr>
            <p:ph type="title"/>
          </p:nvPr>
        </p:nvSpPr>
        <p:spPr>
          <a:xfrm>
            <a:off x="997084" y="1853833"/>
            <a:ext cx="3516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2187" name="Google Shape;2187;p64"/>
          <p:cNvSpPr txBox="1">
            <a:spLocks noGrp="1"/>
          </p:cNvSpPr>
          <p:nvPr>
            <p:ph type="subTitle" idx="1"/>
          </p:nvPr>
        </p:nvSpPr>
        <p:spPr>
          <a:xfrm>
            <a:off x="1610084" y="2643433"/>
            <a:ext cx="2290800" cy="4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None/>
              <a:defRPr sz="2135"/>
            </a:lvl9pPr>
          </a:lstStyle>
          <a:p>
            <a:endParaRPr/>
          </a:p>
        </p:txBody>
      </p:sp>
      <p:sp>
        <p:nvSpPr>
          <p:cNvPr id="2188" name="Google Shape;2188;p64"/>
          <p:cNvSpPr txBox="1">
            <a:spLocks noGrp="1"/>
          </p:cNvSpPr>
          <p:nvPr>
            <p:ph type="title" idx="2"/>
          </p:nvPr>
        </p:nvSpPr>
        <p:spPr>
          <a:xfrm>
            <a:off x="7678100" y="1853833"/>
            <a:ext cx="3516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2189" name="Google Shape;2189;p64"/>
          <p:cNvSpPr txBox="1">
            <a:spLocks noGrp="1"/>
          </p:cNvSpPr>
          <p:nvPr>
            <p:ph type="subTitle" idx="3"/>
          </p:nvPr>
        </p:nvSpPr>
        <p:spPr>
          <a:xfrm>
            <a:off x="8268300" y="2638100"/>
            <a:ext cx="2336400" cy="5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None/>
              <a:defRPr sz="2135"/>
            </a:lvl9pPr>
          </a:lstStyle>
          <a:p>
            <a:endParaRPr/>
          </a:p>
        </p:txBody>
      </p:sp>
      <p:sp>
        <p:nvSpPr>
          <p:cNvPr id="2190" name="Google Shape;2190;p64"/>
          <p:cNvSpPr txBox="1">
            <a:spLocks noGrp="1"/>
          </p:cNvSpPr>
          <p:nvPr>
            <p:ph type="title" idx="4"/>
          </p:nvPr>
        </p:nvSpPr>
        <p:spPr>
          <a:xfrm>
            <a:off x="4337584" y="4051300"/>
            <a:ext cx="3516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endParaRPr/>
          </a:p>
        </p:txBody>
      </p:sp>
      <p:sp>
        <p:nvSpPr>
          <p:cNvPr id="2191" name="Google Shape;2191;p64"/>
          <p:cNvSpPr txBox="1">
            <a:spLocks noGrp="1"/>
          </p:cNvSpPr>
          <p:nvPr>
            <p:ph type="subTitle" idx="5"/>
          </p:nvPr>
        </p:nvSpPr>
        <p:spPr>
          <a:xfrm>
            <a:off x="4981984" y="4810799"/>
            <a:ext cx="2228000" cy="4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3pPr>
            <a:lvl4pPr lvl="3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4pPr>
            <a:lvl5pPr lvl="4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5pPr>
            <a:lvl6pPr lvl="5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6pPr>
            <a:lvl7pPr lvl="6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7pPr>
            <a:lvl8pPr lvl="7" algn="ctr">
              <a:lnSpc>
                <a:spcPct val="80000"/>
              </a:lnSpc>
              <a:spcBef>
                <a:spcPts val="9116"/>
              </a:spcBef>
              <a:spcAft>
                <a:spcPts val="0"/>
              </a:spcAft>
              <a:buSzPts val="1600"/>
              <a:buNone/>
              <a:defRPr sz="2135"/>
            </a:lvl8pPr>
            <a:lvl9pPr lvl="8" algn="ctr">
              <a:lnSpc>
                <a:spcPct val="80000"/>
              </a:lnSpc>
              <a:spcBef>
                <a:spcPts val="9116"/>
              </a:spcBef>
              <a:spcAft>
                <a:spcPts val="1600"/>
              </a:spcAft>
              <a:buSzPts val="1600"/>
              <a:buNone/>
              <a:defRPr sz="2135"/>
            </a:lvl9pPr>
          </a:lstStyle>
          <a:p>
            <a:endParaRPr/>
          </a:p>
        </p:txBody>
      </p:sp>
      <p:sp>
        <p:nvSpPr>
          <p:cNvPr id="2192" name="Google Shape;2192;p64"/>
          <p:cNvSpPr txBox="1">
            <a:spLocks noGrp="1"/>
          </p:cNvSpPr>
          <p:nvPr>
            <p:ph type="subTitle" idx="6"/>
          </p:nvPr>
        </p:nvSpPr>
        <p:spPr>
          <a:xfrm>
            <a:off x="5014384" y="5419800"/>
            <a:ext cx="21632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93" name="Google Shape;2193;p64"/>
          <p:cNvSpPr txBox="1">
            <a:spLocks noGrp="1"/>
          </p:cNvSpPr>
          <p:nvPr>
            <p:ph type="subTitle" idx="7"/>
          </p:nvPr>
        </p:nvSpPr>
        <p:spPr>
          <a:xfrm>
            <a:off x="8354900" y="3295451"/>
            <a:ext cx="21632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64"/>
          <p:cNvSpPr txBox="1">
            <a:spLocks noGrp="1"/>
          </p:cNvSpPr>
          <p:nvPr>
            <p:ph type="subTitle" idx="8"/>
          </p:nvPr>
        </p:nvSpPr>
        <p:spPr>
          <a:xfrm>
            <a:off x="1673884" y="3295451"/>
            <a:ext cx="2163200" cy="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2195" name="Google Shape;2195;p64"/>
          <p:cNvGrpSpPr/>
          <p:nvPr/>
        </p:nvGrpSpPr>
        <p:grpSpPr>
          <a:xfrm flipH="1">
            <a:off x="9948928" y="4635895"/>
            <a:ext cx="2227870" cy="2228129"/>
            <a:chOff x="-9" y="1693952"/>
            <a:chExt cx="3445870" cy="3446270"/>
          </a:xfrm>
        </p:grpSpPr>
        <p:sp>
          <p:nvSpPr>
            <p:cNvPr id="2196" name="Google Shape;2196;p64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64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64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9" name="Google Shape;2199;p64"/>
          <p:cNvGrpSpPr/>
          <p:nvPr/>
        </p:nvGrpSpPr>
        <p:grpSpPr>
          <a:xfrm>
            <a:off x="15200" y="4635696"/>
            <a:ext cx="2227870" cy="2228129"/>
            <a:chOff x="-9" y="1693952"/>
            <a:chExt cx="3445870" cy="3446270"/>
          </a:xfrm>
        </p:grpSpPr>
        <p:sp>
          <p:nvSpPr>
            <p:cNvPr id="2200" name="Google Shape;2200;p64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64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64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3" name="Google Shape;2203;p64"/>
          <p:cNvGrpSpPr/>
          <p:nvPr/>
        </p:nvGrpSpPr>
        <p:grpSpPr>
          <a:xfrm>
            <a:off x="1673915" y="5922624"/>
            <a:ext cx="438163" cy="407096"/>
            <a:chOff x="6672" y="3464315"/>
            <a:chExt cx="279631" cy="259804"/>
          </a:xfrm>
        </p:grpSpPr>
        <p:sp>
          <p:nvSpPr>
            <p:cNvPr id="2204" name="Google Shape;2204;p6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6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6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6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6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6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6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6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6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3" name="Google Shape;2213;p64"/>
          <p:cNvSpPr/>
          <p:nvPr/>
        </p:nvSpPr>
        <p:spPr>
          <a:xfrm>
            <a:off x="1909235" y="4806375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4" name="Google Shape;2214;p64"/>
          <p:cNvGrpSpPr/>
          <p:nvPr/>
        </p:nvGrpSpPr>
        <p:grpSpPr>
          <a:xfrm>
            <a:off x="10116348" y="4770291"/>
            <a:ext cx="438163" cy="407096"/>
            <a:chOff x="6672" y="3464315"/>
            <a:chExt cx="279631" cy="259804"/>
          </a:xfrm>
        </p:grpSpPr>
        <p:sp>
          <p:nvSpPr>
            <p:cNvPr id="2215" name="Google Shape;2215;p6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6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6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6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6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6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6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6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6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4" name="Google Shape;2224;p64"/>
          <p:cNvSpPr/>
          <p:nvPr/>
        </p:nvSpPr>
        <p:spPr>
          <a:xfrm rot="5405778">
            <a:off x="553569" y="4674067"/>
            <a:ext cx="238000" cy="430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64"/>
          <p:cNvSpPr/>
          <p:nvPr/>
        </p:nvSpPr>
        <p:spPr>
          <a:xfrm>
            <a:off x="11498933" y="4750284"/>
            <a:ext cx="238000" cy="23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64"/>
          <p:cNvSpPr/>
          <p:nvPr/>
        </p:nvSpPr>
        <p:spPr>
          <a:xfrm flipH="1">
            <a:off x="10050196" y="5820285"/>
            <a:ext cx="1216639" cy="165829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64"/>
          <p:cNvSpPr/>
          <p:nvPr/>
        </p:nvSpPr>
        <p:spPr>
          <a:xfrm rot="10800000">
            <a:off x="10050185" y="6155600"/>
            <a:ext cx="240636" cy="24060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64"/>
          <p:cNvSpPr/>
          <p:nvPr/>
        </p:nvSpPr>
        <p:spPr>
          <a:xfrm>
            <a:off x="1673901" y="4806375"/>
            <a:ext cx="166444" cy="16584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64"/>
          <p:cNvSpPr/>
          <p:nvPr/>
        </p:nvSpPr>
        <p:spPr>
          <a:xfrm>
            <a:off x="-658267" y="6212851"/>
            <a:ext cx="1320800" cy="13208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64"/>
          <p:cNvSpPr/>
          <p:nvPr/>
        </p:nvSpPr>
        <p:spPr>
          <a:xfrm>
            <a:off x="-827733" y="6043384"/>
            <a:ext cx="1659600" cy="16596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64"/>
          <p:cNvSpPr/>
          <p:nvPr/>
        </p:nvSpPr>
        <p:spPr>
          <a:xfrm rot="-6384" flipH="1">
            <a:off x="11652097" y="5981369"/>
            <a:ext cx="430801" cy="779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64"/>
          <p:cNvSpPr/>
          <p:nvPr/>
        </p:nvSpPr>
        <p:spPr>
          <a:xfrm>
            <a:off x="-744933" y="6126184"/>
            <a:ext cx="1494000" cy="14940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17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65"/>
          <p:cNvSpPr txBox="1">
            <a:spLocks noGrp="1"/>
          </p:cNvSpPr>
          <p:nvPr>
            <p:ph type="title"/>
          </p:nvPr>
        </p:nvSpPr>
        <p:spPr>
          <a:xfrm>
            <a:off x="6244200" y="1549600"/>
            <a:ext cx="4996800" cy="1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9065"/>
            </a:lvl9pPr>
          </a:lstStyle>
          <a:p>
            <a:endParaRPr/>
          </a:p>
        </p:txBody>
      </p:sp>
      <p:sp>
        <p:nvSpPr>
          <p:cNvPr id="2235" name="Google Shape;2235;p65"/>
          <p:cNvSpPr txBox="1">
            <a:spLocks noGrp="1"/>
          </p:cNvSpPr>
          <p:nvPr>
            <p:ph type="subTitle" idx="1"/>
          </p:nvPr>
        </p:nvSpPr>
        <p:spPr>
          <a:xfrm>
            <a:off x="6233435" y="2570133"/>
            <a:ext cx="49968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36" name="Google Shape;2236;p65"/>
          <p:cNvSpPr txBox="1">
            <a:spLocks noGrp="1"/>
          </p:cNvSpPr>
          <p:nvPr>
            <p:ph type="subTitle" idx="2"/>
          </p:nvPr>
        </p:nvSpPr>
        <p:spPr>
          <a:xfrm>
            <a:off x="6233267" y="3403459"/>
            <a:ext cx="4996800" cy="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37" name="Google Shape;2237;p65"/>
          <p:cNvSpPr txBox="1"/>
          <p:nvPr/>
        </p:nvSpPr>
        <p:spPr>
          <a:xfrm>
            <a:off x="6244251" y="4682367"/>
            <a:ext cx="4996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5"/>
              <a:buFont typeface="Darker Grotesque Medium"/>
              <a:buNone/>
            </a:pPr>
            <a:r>
              <a:rPr lang="en-GB" sz="18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-GB" sz="1865" b="0" i="0" u="none" strike="noStrike" cap="none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8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-GB" sz="1865" b="0" i="0" u="none" strike="noStrike" cap="none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8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-GB" sz="1865" b="0" i="0" u="none" strike="noStrike" cap="none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865" b="0" i="0" u="none" strike="noStrike" cap="none">
              <a:solidFill>
                <a:schemeClr val="lt1"/>
              </a:solidFill>
              <a:uFill>
                <a:noFill/>
              </a:uFill>
              <a:latin typeface="Darker Grotesque ExtraBold"/>
              <a:ea typeface="Darker Grotesque ExtraBold"/>
              <a:cs typeface="Darker Grotesque ExtraBold"/>
              <a:sym typeface="Darker Grotesque ExtraBold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 ">
  <p:cSld name="TITLE_ONLY_5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"/>
          <p:cNvSpPr/>
          <p:nvPr/>
        </p:nvSpPr>
        <p:spPr>
          <a:xfrm rot="10800000" flipH="1">
            <a:off x="11778788" y="187353"/>
            <a:ext cx="203460" cy="203503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7"/>
          <p:cNvGrpSpPr/>
          <p:nvPr/>
        </p:nvGrpSpPr>
        <p:grpSpPr>
          <a:xfrm rot="10800000" flipH="1">
            <a:off x="148897" y="852687"/>
            <a:ext cx="206023" cy="590515"/>
            <a:chOff x="8846561" y="2782361"/>
            <a:chExt cx="154517" cy="442886"/>
          </a:xfrm>
        </p:grpSpPr>
        <p:sp>
          <p:nvSpPr>
            <p:cNvPr id="295" name="Google Shape;295;p1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" name="Google Shape;297;p17"/>
          <p:cNvGrpSpPr/>
          <p:nvPr/>
        </p:nvGrpSpPr>
        <p:grpSpPr>
          <a:xfrm rot="10800000" flipH="1">
            <a:off x="148892" y="187371"/>
            <a:ext cx="802091" cy="401280"/>
            <a:chOff x="5615619" y="2077286"/>
            <a:chExt cx="601568" cy="300960"/>
          </a:xfrm>
        </p:grpSpPr>
        <p:sp>
          <p:nvSpPr>
            <p:cNvPr id="298" name="Google Shape;298;p17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313;p17"/>
          <p:cNvGrpSpPr/>
          <p:nvPr/>
        </p:nvGrpSpPr>
        <p:grpSpPr>
          <a:xfrm rot="10800000" flipH="1">
            <a:off x="11759715" y="579519"/>
            <a:ext cx="241605" cy="393933"/>
            <a:chOff x="8814523" y="4301099"/>
            <a:chExt cx="181204" cy="295450"/>
          </a:xfrm>
        </p:grpSpPr>
        <p:sp>
          <p:nvSpPr>
            <p:cNvPr id="314" name="Google Shape;314;p1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17"/>
          <p:cNvSpPr/>
          <p:nvPr/>
        </p:nvSpPr>
        <p:spPr>
          <a:xfrm rot="10800000" flipH="1">
            <a:off x="-767" y="6206619"/>
            <a:ext cx="12193557" cy="65138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9"/>
          <p:cNvSpPr txBox="1">
            <a:spLocks noGrp="1"/>
          </p:cNvSpPr>
          <p:nvPr>
            <p:ph type="title"/>
          </p:nvPr>
        </p:nvSpPr>
        <p:spPr>
          <a:xfrm>
            <a:off x="1405733" y="1373833"/>
            <a:ext cx="4043600" cy="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24" name="Google Shape;324;p69"/>
          <p:cNvSpPr txBox="1">
            <a:spLocks noGrp="1"/>
          </p:cNvSpPr>
          <p:nvPr>
            <p:ph type="subTitle" idx="1"/>
          </p:nvPr>
        </p:nvSpPr>
        <p:spPr>
          <a:xfrm>
            <a:off x="5727333" y="1373833"/>
            <a:ext cx="5304400" cy="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25" name="Google Shape;325;p69"/>
          <p:cNvSpPr/>
          <p:nvPr/>
        </p:nvSpPr>
        <p:spPr>
          <a:xfrm rot="5400000" flipH="1">
            <a:off x="5476895" y="149312"/>
            <a:ext cx="1238212" cy="12179165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9"/>
          <p:cNvSpPr/>
          <p:nvPr/>
        </p:nvSpPr>
        <p:spPr>
          <a:xfrm rot="5400000" flipH="1">
            <a:off x="4029665" y="2733232"/>
            <a:ext cx="3614865" cy="380713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69"/>
          <p:cNvGrpSpPr/>
          <p:nvPr/>
        </p:nvGrpSpPr>
        <p:grpSpPr>
          <a:xfrm rot="5400000" flipH="1">
            <a:off x="11677176" y="157337"/>
            <a:ext cx="372841" cy="346405"/>
            <a:chOff x="6672" y="3464315"/>
            <a:chExt cx="279631" cy="259804"/>
          </a:xfrm>
        </p:grpSpPr>
        <p:sp>
          <p:nvSpPr>
            <p:cNvPr id="328" name="Google Shape;328;p69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9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9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9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9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9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9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9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9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69"/>
          <p:cNvSpPr/>
          <p:nvPr/>
        </p:nvSpPr>
        <p:spPr>
          <a:xfrm flipH="1">
            <a:off x="148180" y="135073"/>
            <a:ext cx="141633" cy="14112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9"/>
          <p:cNvSpPr/>
          <p:nvPr/>
        </p:nvSpPr>
        <p:spPr>
          <a:xfrm rot="5400000" flipH="1">
            <a:off x="11809445" y="1584064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9"/>
          <p:cNvSpPr/>
          <p:nvPr/>
        </p:nvSpPr>
        <p:spPr>
          <a:xfrm rot="5400000" flipH="1">
            <a:off x="11471453" y="1007713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69"/>
          <p:cNvGrpSpPr/>
          <p:nvPr/>
        </p:nvGrpSpPr>
        <p:grpSpPr>
          <a:xfrm>
            <a:off x="111572" y="529275"/>
            <a:ext cx="214836" cy="350285"/>
            <a:chOff x="8814523" y="4301099"/>
            <a:chExt cx="181204" cy="295450"/>
          </a:xfrm>
        </p:grpSpPr>
        <p:sp>
          <p:nvSpPr>
            <p:cNvPr id="341" name="Google Shape;341;p6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69"/>
          <p:cNvSpPr/>
          <p:nvPr/>
        </p:nvSpPr>
        <p:spPr>
          <a:xfrm flipH="1">
            <a:off x="143445" y="1132632"/>
            <a:ext cx="170647" cy="170965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69"/>
          <p:cNvGrpSpPr/>
          <p:nvPr/>
        </p:nvGrpSpPr>
        <p:grpSpPr>
          <a:xfrm>
            <a:off x="10945517" y="4394251"/>
            <a:ext cx="1246483" cy="1225559"/>
            <a:chOff x="1196125" y="2476075"/>
            <a:chExt cx="421850" cy="414750"/>
          </a:xfrm>
        </p:grpSpPr>
        <p:sp>
          <p:nvSpPr>
            <p:cNvPr id="349" name="Google Shape;349;p69"/>
            <p:cNvSpPr/>
            <p:nvPr/>
          </p:nvSpPr>
          <p:spPr>
            <a:xfrm>
              <a:off x="1443400" y="2723350"/>
              <a:ext cx="174575" cy="167475"/>
            </a:xfrm>
            <a:custGeom>
              <a:avLst/>
              <a:gdLst/>
              <a:ahLst/>
              <a:cxnLst/>
              <a:rect l="l" t="t" r="r" b="b"/>
              <a:pathLst>
                <a:path w="6983" h="6699" extrusionOk="0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69"/>
            <p:cNvSpPr/>
            <p:nvPr/>
          </p:nvSpPr>
          <p:spPr>
            <a:xfrm>
              <a:off x="1196125" y="2476075"/>
              <a:ext cx="421850" cy="414750"/>
            </a:xfrm>
            <a:custGeom>
              <a:avLst/>
              <a:gdLst/>
              <a:ahLst/>
              <a:cxnLst/>
              <a:rect l="l" t="t" r="r" b="b"/>
              <a:pathLst>
                <a:path w="16874" h="16590" extrusionOk="0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69"/>
          <p:cNvGrpSpPr/>
          <p:nvPr/>
        </p:nvGrpSpPr>
        <p:grpSpPr>
          <a:xfrm>
            <a:off x="10464" y="2275064"/>
            <a:ext cx="884865" cy="2214832"/>
            <a:chOff x="7860" y="2857850"/>
            <a:chExt cx="582251" cy="1457382"/>
          </a:xfrm>
        </p:grpSpPr>
        <p:sp>
          <p:nvSpPr>
            <p:cNvPr id="352" name="Google Shape;352;p69"/>
            <p:cNvSpPr/>
            <p:nvPr/>
          </p:nvSpPr>
          <p:spPr>
            <a:xfrm>
              <a:off x="7860" y="3328181"/>
              <a:ext cx="142018" cy="517931"/>
            </a:xfrm>
            <a:custGeom>
              <a:avLst/>
              <a:gdLst/>
              <a:ahLst/>
              <a:cxnLst/>
              <a:rect l="l" t="t" r="r" b="b"/>
              <a:pathLst>
                <a:path w="3195" h="11652" extrusionOk="0">
                  <a:moveTo>
                    <a:pt x="1" y="1"/>
                  </a:moveTo>
                  <a:lnTo>
                    <a:pt x="1" y="11651"/>
                  </a:lnTo>
                  <a:cubicBezTo>
                    <a:pt x="1990" y="10379"/>
                    <a:pt x="3194" y="8187"/>
                    <a:pt x="3194" y="5833"/>
                  </a:cubicBezTo>
                  <a:cubicBezTo>
                    <a:pt x="3194" y="3465"/>
                    <a:pt x="1990" y="127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miter lim="13531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9"/>
            <p:cNvSpPr/>
            <p:nvPr/>
          </p:nvSpPr>
          <p:spPr>
            <a:xfrm>
              <a:off x="7860" y="2857850"/>
              <a:ext cx="582251" cy="1457382"/>
            </a:xfrm>
            <a:custGeom>
              <a:avLst/>
              <a:gdLst/>
              <a:ahLst/>
              <a:cxnLst/>
              <a:rect l="l" t="t" r="r" b="b"/>
              <a:pathLst>
                <a:path w="13099" h="32787" extrusionOk="0">
                  <a:moveTo>
                    <a:pt x="1" y="9567"/>
                  </a:moveTo>
                  <a:lnTo>
                    <a:pt x="1" y="9770"/>
                  </a:lnTo>
                  <a:cubicBezTo>
                    <a:pt x="2409" y="11110"/>
                    <a:pt x="3884" y="13654"/>
                    <a:pt x="3884" y="16400"/>
                  </a:cubicBezTo>
                  <a:cubicBezTo>
                    <a:pt x="3884" y="19161"/>
                    <a:pt x="2409" y="21691"/>
                    <a:pt x="1" y="23044"/>
                  </a:cubicBezTo>
                  <a:lnTo>
                    <a:pt x="1" y="23233"/>
                  </a:lnTo>
                  <a:cubicBezTo>
                    <a:pt x="2504" y="21867"/>
                    <a:pt x="4060" y="19255"/>
                    <a:pt x="4060" y="16400"/>
                  </a:cubicBezTo>
                  <a:cubicBezTo>
                    <a:pt x="4060" y="13559"/>
                    <a:pt x="2504" y="10934"/>
                    <a:pt x="1" y="9567"/>
                  </a:cubicBezTo>
                  <a:close/>
                  <a:moveTo>
                    <a:pt x="1" y="8444"/>
                  </a:moveTo>
                  <a:lnTo>
                    <a:pt x="1" y="8634"/>
                  </a:lnTo>
                  <a:cubicBezTo>
                    <a:pt x="2991" y="10054"/>
                    <a:pt x="4899" y="13085"/>
                    <a:pt x="4899" y="16400"/>
                  </a:cubicBezTo>
                  <a:cubicBezTo>
                    <a:pt x="4899" y="19715"/>
                    <a:pt x="2991" y="22733"/>
                    <a:pt x="1" y="24167"/>
                  </a:cubicBezTo>
                  <a:lnTo>
                    <a:pt x="1" y="24356"/>
                  </a:lnTo>
                  <a:cubicBezTo>
                    <a:pt x="3086" y="22909"/>
                    <a:pt x="5061" y="19810"/>
                    <a:pt x="5061" y="16400"/>
                  </a:cubicBezTo>
                  <a:cubicBezTo>
                    <a:pt x="5061" y="12990"/>
                    <a:pt x="3086" y="9892"/>
                    <a:pt x="1" y="8444"/>
                  </a:cubicBezTo>
                  <a:close/>
                  <a:moveTo>
                    <a:pt x="1" y="7362"/>
                  </a:moveTo>
                  <a:lnTo>
                    <a:pt x="1" y="7538"/>
                  </a:lnTo>
                  <a:cubicBezTo>
                    <a:pt x="3573" y="9026"/>
                    <a:pt x="5900" y="12530"/>
                    <a:pt x="5900" y="16400"/>
                  </a:cubicBezTo>
                  <a:cubicBezTo>
                    <a:pt x="5900" y="20284"/>
                    <a:pt x="3573" y="23775"/>
                    <a:pt x="1" y="25277"/>
                  </a:cubicBezTo>
                  <a:lnTo>
                    <a:pt x="1" y="25453"/>
                  </a:lnTo>
                  <a:cubicBezTo>
                    <a:pt x="3668" y="23951"/>
                    <a:pt x="6063" y="20365"/>
                    <a:pt x="6063" y="16414"/>
                  </a:cubicBezTo>
                  <a:cubicBezTo>
                    <a:pt x="6063" y="12449"/>
                    <a:pt x="3668" y="8864"/>
                    <a:pt x="1" y="7362"/>
                  </a:cubicBezTo>
                  <a:close/>
                  <a:moveTo>
                    <a:pt x="1" y="6279"/>
                  </a:moveTo>
                  <a:lnTo>
                    <a:pt x="1" y="6455"/>
                  </a:lnTo>
                  <a:cubicBezTo>
                    <a:pt x="4155" y="8011"/>
                    <a:pt x="6902" y="11976"/>
                    <a:pt x="6902" y="16400"/>
                  </a:cubicBezTo>
                  <a:cubicBezTo>
                    <a:pt x="6902" y="20838"/>
                    <a:pt x="4155" y="24803"/>
                    <a:pt x="1" y="26359"/>
                  </a:cubicBezTo>
                  <a:lnTo>
                    <a:pt x="1" y="26535"/>
                  </a:lnTo>
                  <a:cubicBezTo>
                    <a:pt x="4250" y="24965"/>
                    <a:pt x="7078" y="20933"/>
                    <a:pt x="7078" y="16400"/>
                  </a:cubicBezTo>
                  <a:cubicBezTo>
                    <a:pt x="7078" y="11881"/>
                    <a:pt x="4250" y="7835"/>
                    <a:pt x="1" y="6279"/>
                  </a:cubicBezTo>
                  <a:close/>
                  <a:moveTo>
                    <a:pt x="1" y="5210"/>
                  </a:moveTo>
                  <a:lnTo>
                    <a:pt x="1" y="5386"/>
                  </a:lnTo>
                  <a:cubicBezTo>
                    <a:pt x="4723" y="6983"/>
                    <a:pt x="7903" y="11421"/>
                    <a:pt x="7903" y="16400"/>
                  </a:cubicBezTo>
                  <a:cubicBezTo>
                    <a:pt x="7903" y="21393"/>
                    <a:pt x="4723" y="25818"/>
                    <a:pt x="1" y="27414"/>
                  </a:cubicBezTo>
                  <a:lnTo>
                    <a:pt x="1" y="27604"/>
                  </a:lnTo>
                  <a:cubicBezTo>
                    <a:pt x="4818" y="25994"/>
                    <a:pt x="8079" y="21488"/>
                    <a:pt x="8079" y="16400"/>
                  </a:cubicBezTo>
                  <a:cubicBezTo>
                    <a:pt x="8079" y="11326"/>
                    <a:pt x="4818" y="6807"/>
                    <a:pt x="1" y="5210"/>
                  </a:cubicBezTo>
                  <a:close/>
                  <a:moveTo>
                    <a:pt x="1" y="4141"/>
                  </a:moveTo>
                  <a:lnTo>
                    <a:pt x="1" y="4155"/>
                  </a:lnTo>
                  <a:lnTo>
                    <a:pt x="1" y="4331"/>
                  </a:lnTo>
                  <a:cubicBezTo>
                    <a:pt x="5305" y="5954"/>
                    <a:pt x="8918" y="10853"/>
                    <a:pt x="8918" y="16400"/>
                  </a:cubicBezTo>
                  <a:cubicBezTo>
                    <a:pt x="8918" y="21934"/>
                    <a:pt x="5305" y="26833"/>
                    <a:pt x="1" y="28470"/>
                  </a:cubicBezTo>
                  <a:lnTo>
                    <a:pt x="1" y="28632"/>
                  </a:lnTo>
                  <a:cubicBezTo>
                    <a:pt x="5400" y="26995"/>
                    <a:pt x="9080" y="22029"/>
                    <a:pt x="9080" y="16387"/>
                  </a:cubicBezTo>
                  <a:cubicBezTo>
                    <a:pt x="9080" y="10758"/>
                    <a:pt x="5400" y="5778"/>
                    <a:pt x="1" y="4141"/>
                  </a:cubicBezTo>
                  <a:close/>
                  <a:moveTo>
                    <a:pt x="1" y="3099"/>
                  </a:moveTo>
                  <a:lnTo>
                    <a:pt x="1" y="3113"/>
                  </a:lnTo>
                  <a:lnTo>
                    <a:pt x="1" y="3275"/>
                  </a:lnTo>
                  <a:cubicBezTo>
                    <a:pt x="5873" y="4940"/>
                    <a:pt x="9919" y="10298"/>
                    <a:pt x="9919" y="16400"/>
                  </a:cubicBezTo>
                  <a:cubicBezTo>
                    <a:pt x="9919" y="22489"/>
                    <a:pt x="5873" y="27847"/>
                    <a:pt x="1" y="29512"/>
                  </a:cubicBezTo>
                  <a:lnTo>
                    <a:pt x="1" y="29688"/>
                  </a:lnTo>
                  <a:cubicBezTo>
                    <a:pt x="5968" y="28010"/>
                    <a:pt x="10081" y="22584"/>
                    <a:pt x="10081" y="16387"/>
                  </a:cubicBezTo>
                  <a:cubicBezTo>
                    <a:pt x="10081" y="10203"/>
                    <a:pt x="5968" y="4764"/>
                    <a:pt x="1" y="3099"/>
                  </a:cubicBezTo>
                  <a:close/>
                  <a:moveTo>
                    <a:pt x="1" y="2057"/>
                  </a:moveTo>
                  <a:lnTo>
                    <a:pt x="1" y="2071"/>
                  </a:lnTo>
                  <a:lnTo>
                    <a:pt x="1" y="2233"/>
                  </a:lnTo>
                  <a:cubicBezTo>
                    <a:pt x="6442" y="3925"/>
                    <a:pt x="10920" y="9743"/>
                    <a:pt x="10920" y="16400"/>
                  </a:cubicBezTo>
                  <a:cubicBezTo>
                    <a:pt x="10920" y="23044"/>
                    <a:pt x="6442" y="28862"/>
                    <a:pt x="1" y="30554"/>
                  </a:cubicBezTo>
                  <a:lnTo>
                    <a:pt x="1" y="30730"/>
                  </a:lnTo>
                  <a:cubicBezTo>
                    <a:pt x="6536" y="29025"/>
                    <a:pt x="11083" y="23139"/>
                    <a:pt x="11083" y="16387"/>
                  </a:cubicBezTo>
                  <a:cubicBezTo>
                    <a:pt x="11083" y="9648"/>
                    <a:pt x="6536" y="3749"/>
                    <a:pt x="1" y="2057"/>
                  </a:cubicBezTo>
                  <a:close/>
                  <a:moveTo>
                    <a:pt x="1" y="1029"/>
                  </a:moveTo>
                  <a:lnTo>
                    <a:pt x="1" y="1043"/>
                  </a:lnTo>
                  <a:lnTo>
                    <a:pt x="1" y="1205"/>
                  </a:lnTo>
                  <a:cubicBezTo>
                    <a:pt x="6996" y="2923"/>
                    <a:pt x="11922" y="9188"/>
                    <a:pt x="11922" y="16400"/>
                  </a:cubicBezTo>
                  <a:cubicBezTo>
                    <a:pt x="11922" y="23599"/>
                    <a:pt x="6996" y="29877"/>
                    <a:pt x="1" y="31596"/>
                  </a:cubicBezTo>
                  <a:lnTo>
                    <a:pt x="1" y="31758"/>
                  </a:lnTo>
                  <a:cubicBezTo>
                    <a:pt x="7091" y="30040"/>
                    <a:pt x="12098" y="23693"/>
                    <a:pt x="12098" y="16400"/>
                  </a:cubicBezTo>
                  <a:cubicBezTo>
                    <a:pt x="12098" y="9094"/>
                    <a:pt x="7091" y="2748"/>
                    <a:pt x="1" y="1029"/>
                  </a:cubicBezTo>
                  <a:close/>
                  <a:moveTo>
                    <a:pt x="1" y="1"/>
                  </a:moveTo>
                  <a:lnTo>
                    <a:pt x="1" y="177"/>
                  </a:lnTo>
                  <a:cubicBezTo>
                    <a:pt x="7565" y="1909"/>
                    <a:pt x="12923" y="8634"/>
                    <a:pt x="12923" y="16400"/>
                  </a:cubicBezTo>
                  <a:cubicBezTo>
                    <a:pt x="12923" y="24154"/>
                    <a:pt x="7565" y="30892"/>
                    <a:pt x="1" y="32624"/>
                  </a:cubicBezTo>
                  <a:lnTo>
                    <a:pt x="1" y="32786"/>
                  </a:lnTo>
                  <a:cubicBezTo>
                    <a:pt x="7659" y="31054"/>
                    <a:pt x="13099" y="24248"/>
                    <a:pt x="13099" y="16387"/>
                  </a:cubicBezTo>
                  <a:cubicBezTo>
                    <a:pt x="13099" y="8539"/>
                    <a:pt x="7659" y="173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69"/>
          <p:cNvSpPr/>
          <p:nvPr/>
        </p:nvSpPr>
        <p:spPr>
          <a:xfrm rot="5400000" flipH="1">
            <a:off x="4234447" y="2948992"/>
            <a:ext cx="3205212" cy="337559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13"/>
          <p:cNvGrpSpPr/>
          <p:nvPr/>
        </p:nvGrpSpPr>
        <p:grpSpPr>
          <a:xfrm>
            <a:off x="9798116" y="1318493"/>
            <a:ext cx="2456873" cy="2456831"/>
            <a:chOff x="7132212" y="1057145"/>
            <a:chExt cx="1842655" cy="1842623"/>
          </a:xfrm>
        </p:grpSpPr>
        <p:sp>
          <p:nvSpPr>
            <p:cNvPr id="357" name="Google Shape;357;p13"/>
            <p:cNvSpPr/>
            <p:nvPr/>
          </p:nvSpPr>
          <p:spPr>
            <a:xfrm>
              <a:off x="7132212" y="1057145"/>
              <a:ext cx="1842655" cy="1842623"/>
            </a:xfrm>
            <a:custGeom>
              <a:avLst/>
              <a:gdLst/>
              <a:ahLst/>
              <a:cxnLst/>
              <a:rect l="l" t="t" r="r" b="b"/>
              <a:pathLst>
                <a:path w="57556" h="57555" extrusionOk="0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186733" y="1111633"/>
              <a:ext cx="1733644" cy="1733644"/>
            </a:xfrm>
            <a:custGeom>
              <a:avLst/>
              <a:gdLst/>
              <a:ahLst/>
              <a:cxnLst/>
              <a:rect l="l" t="t" r="r" b="b"/>
              <a:pathLst>
                <a:path w="54151" h="54151" extrusionOk="0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41253" y="1166153"/>
              <a:ext cx="1624601" cy="1624601"/>
            </a:xfrm>
            <a:custGeom>
              <a:avLst/>
              <a:gdLst/>
              <a:ahLst/>
              <a:cxnLst/>
              <a:rect l="l" t="t" r="r" b="b"/>
              <a:pathLst>
                <a:path w="50745" h="50745" extrusionOk="0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295742" y="1220673"/>
              <a:ext cx="1515590" cy="1515590"/>
            </a:xfrm>
            <a:custGeom>
              <a:avLst/>
              <a:gdLst/>
              <a:ahLst/>
              <a:cxnLst/>
              <a:rect l="l" t="t" r="r" b="b"/>
              <a:pathLst>
                <a:path w="47340" h="47340" extrusionOk="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350646" y="1275546"/>
              <a:ext cx="1406195" cy="1405811"/>
            </a:xfrm>
            <a:custGeom>
              <a:avLst/>
              <a:gdLst/>
              <a:ahLst/>
              <a:cxnLst/>
              <a:rect l="l" t="t" r="r" b="b"/>
              <a:pathLst>
                <a:path w="43923" h="43911" extrusionOk="0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7405135" y="1330066"/>
              <a:ext cx="1296800" cy="1296800"/>
            </a:xfrm>
            <a:custGeom>
              <a:avLst/>
              <a:gdLst/>
              <a:ahLst/>
              <a:cxnLst/>
              <a:rect l="l" t="t" r="r" b="b"/>
              <a:pathLst>
                <a:path w="40506" h="40506" extrusionOk="0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412754" y="1384522"/>
              <a:ext cx="1234690" cy="1187821"/>
            </a:xfrm>
            <a:custGeom>
              <a:avLst/>
              <a:gdLst/>
              <a:ahLst/>
              <a:cxnLst/>
              <a:rect l="l" t="t" r="r" b="b"/>
              <a:pathLst>
                <a:path w="38566" h="37102" extrusionOk="0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471853" y="1439170"/>
              <a:ext cx="1121069" cy="1078649"/>
            </a:xfrm>
            <a:custGeom>
              <a:avLst/>
              <a:gdLst/>
              <a:ahLst/>
              <a:cxnLst/>
              <a:rect l="l" t="t" r="r" b="b"/>
              <a:pathLst>
                <a:path w="35017" h="33692" extrusionOk="0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530535" y="1493626"/>
              <a:ext cx="1007864" cy="969702"/>
            </a:xfrm>
            <a:custGeom>
              <a:avLst/>
              <a:gdLst/>
              <a:ahLst/>
              <a:cxnLst/>
              <a:rect l="l" t="t" r="r" b="b"/>
              <a:pathLst>
                <a:path w="31481" h="30289" extrusionOk="0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7589634" y="1548243"/>
              <a:ext cx="894275" cy="860563"/>
            </a:xfrm>
            <a:custGeom>
              <a:avLst/>
              <a:gdLst/>
              <a:ahLst/>
              <a:cxnLst/>
              <a:rect l="l" t="t" r="r" b="b"/>
              <a:pathLst>
                <a:path w="27933" h="26880" extrusionOk="0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648317" y="1602795"/>
              <a:ext cx="780686" cy="751136"/>
            </a:xfrm>
            <a:custGeom>
              <a:avLst/>
              <a:gdLst/>
              <a:ahLst/>
              <a:cxnLst/>
              <a:rect l="l" t="t" r="r" b="b"/>
              <a:pathLst>
                <a:path w="24385" h="23462" extrusionOk="0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707415" y="1657507"/>
              <a:ext cx="667097" cy="641901"/>
            </a:xfrm>
            <a:custGeom>
              <a:avLst/>
              <a:gdLst/>
              <a:ahLst/>
              <a:cxnLst/>
              <a:rect l="l" t="t" r="r" b="b"/>
              <a:pathLst>
                <a:path w="20837" h="20050" extrusionOk="0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66098" y="1711963"/>
              <a:ext cx="553892" cy="532954"/>
            </a:xfrm>
            <a:custGeom>
              <a:avLst/>
              <a:gdLst/>
              <a:ahLst/>
              <a:cxnLst/>
              <a:rect l="l" t="t" r="r" b="b"/>
              <a:pathLst>
                <a:path w="17301" h="16647" extrusionOk="0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7825196" y="1766707"/>
              <a:ext cx="440302" cy="423687"/>
            </a:xfrm>
            <a:custGeom>
              <a:avLst/>
              <a:gdLst/>
              <a:ahLst/>
              <a:cxnLst/>
              <a:rect l="l" t="t" r="r" b="b"/>
              <a:pathLst>
                <a:path w="13753" h="13234" extrusionOk="0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644123" y="1598793"/>
              <a:ext cx="789074" cy="759236"/>
            </a:xfrm>
            <a:custGeom>
              <a:avLst/>
              <a:gdLst/>
              <a:ahLst/>
              <a:cxnLst/>
              <a:rect l="l" t="t" r="r" b="b"/>
              <a:pathLst>
                <a:path w="24647" h="23715" extrusionOk="0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13"/>
          <p:cNvSpPr/>
          <p:nvPr/>
        </p:nvSpPr>
        <p:spPr>
          <a:xfrm>
            <a:off x="7232899" y="2484933"/>
            <a:ext cx="3836727" cy="383677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180" y="5719279"/>
            <a:ext cx="12191653" cy="118169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13"/>
          <p:cNvGrpSpPr/>
          <p:nvPr/>
        </p:nvGrpSpPr>
        <p:grpSpPr>
          <a:xfrm>
            <a:off x="6488051" y="5842427"/>
            <a:ext cx="675463" cy="337814"/>
            <a:chOff x="5220663" y="4381820"/>
            <a:chExt cx="506597" cy="253360"/>
          </a:xfrm>
        </p:grpSpPr>
        <p:sp>
          <p:nvSpPr>
            <p:cNvPr id="375" name="Google Shape;375;p13"/>
            <p:cNvSpPr/>
            <p:nvPr/>
          </p:nvSpPr>
          <p:spPr>
            <a:xfrm>
              <a:off x="5689098" y="4491980"/>
              <a:ext cx="38162" cy="33071"/>
            </a:xfrm>
            <a:custGeom>
              <a:avLst/>
              <a:gdLst/>
              <a:ahLst/>
              <a:cxnLst/>
              <a:rect l="l" t="t" r="r" b="b"/>
              <a:pathLst>
                <a:path w="1192" h="1033" extrusionOk="0">
                  <a:moveTo>
                    <a:pt x="514" y="1"/>
                  </a:moveTo>
                  <a:cubicBezTo>
                    <a:pt x="252" y="1"/>
                    <a:pt x="1" y="206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1" y="473"/>
                    <a:pt x="870" y="151"/>
                  </a:cubicBezTo>
                  <a:cubicBezTo>
                    <a:pt x="766" y="47"/>
                    <a:pt x="63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5572085" y="449207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7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454688" y="4492077"/>
              <a:ext cx="38514" cy="32975"/>
            </a:xfrm>
            <a:custGeom>
              <a:avLst/>
              <a:gdLst/>
              <a:ahLst/>
              <a:cxnLst/>
              <a:rect l="l" t="t" r="r" b="b"/>
              <a:pathLst>
                <a:path w="1203" h="1030" extrusionOk="0">
                  <a:moveTo>
                    <a:pt x="528" y="0"/>
                  </a:moveTo>
                  <a:cubicBezTo>
                    <a:pt x="260" y="0"/>
                    <a:pt x="0" y="209"/>
                    <a:pt x="0" y="517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203" y="470"/>
                    <a:pt x="882" y="148"/>
                  </a:cubicBezTo>
                  <a:cubicBezTo>
                    <a:pt x="779" y="46"/>
                    <a:pt x="653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5337675" y="449207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5220663" y="449207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4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4" y="1029"/>
                    <a:pt x="1191" y="470"/>
                    <a:pt x="869" y="148"/>
                  </a:cubicBezTo>
                  <a:cubicBezTo>
                    <a:pt x="767" y="46"/>
                    <a:pt x="641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5689098" y="438182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6" y="47"/>
                    <a:pt x="638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5572085" y="438182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5454688" y="4381820"/>
              <a:ext cx="38514" cy="32687"/>
            </a:xfrm>
            <a:custGeom>
              <a:avLst/>
              <a:gdLst/>
              <a:ahLst/>
              <a:cxnLst/>
              <a:rect l="l" t="t" r="r" b="b"/>
              <a:pathLst>
                <a:path w="1203" h="1021" extrusionOk="0">
                  <a:moveTo>
                    <a:pt x="521" y="0"/>
                  </a:moveTo>
                  <a:cubicBezTo>
                    <a:pt x="256" y="0"/>
                    <a:pt x="0" y="203"/>
                    <a:pt x="0" y="508"/>
                  </a:cubicBezTo>
                  <a:cubicBezTo>
                    <a:pt x="0" y="794"/>
                    <a:pt x="239" y="1020"/>
                    <a:pt x="512" y="1020"/>
                  </a:cubicBezTo>
                  <a:cubicBezTo>
                    <a:pt x="965" y="1020"/>
                    <a:pt x="1203" y="473"/>
                    <a:pt x="882" y="151"/>
                  </a:cubicBezTo>
                  <a:cubicBezTo>
                    <a:pt x="777" y="47"/>
                    <a:pt x="648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5337675" y="438182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5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5220663" y="438182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1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4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5689098" y="4602493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8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5572085" y="4602493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5454688" y="4602493"/>
              <a:ext cx="38514" cy="32687"/>
            </a:xfrm>
            <a:custGeom>
              <a:avLst/>
              <a:gdLst/>
              <a:ahLst/>
              <a:cxnLst/>
              <a:rect l="l" t="t" r="r" b="b"/>
              <a:pathLst>
                <a:path w="1203" h="1021" extrusionOk="0">
                  <a:moveTo>
                    <a:pt x="521" y="1"/>
                  </a:moveTo>
                  <a:cubicBezTo>
                    <a:pt x="256" y="1"/>
                    <a:pt x="0" y="203"/>
                    <a:pt x="0" y="509"/>
                  </a:cubicBezTo>
                  <a:cubicBezTo>
                    <a:pt x="0" y="795"/>
                    <a:pt x="239" y="1021"/>
                    <a:pt x="512" y="1021"/>
                  </a:cubicBezTo>
                  <a:cubicBezTo>
                    <a:pt x="965" y="1021"/>
                    <a:pt x="1203" y="473"/>
                    <a:pt x="882" y="152"/>
                  </a:cubicBezTo>
                  <a:cubicBezTo>
                    <a:pt x="777" y="48"/>
                    <a:pt x="648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5337675" y="4602493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5220663" y="4602493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1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4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13"/>
          <p:cNvSpPr/>
          <p:nvPr/>
        </p:nvSpPr>
        <p:spPr>
          <a:xfrm>
            <a:off x="289847" y="285828"/>
            <a:ext cx="108296" cy="108296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531277" y="288901"/>
            <a:ext cx="780184" cy="106247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3"/>
          <p:cNvGrpSpPr/>
          <p:nvPr/>
        </p:nvGrpSpPr>
        <p:grpSpPr>
          <a:xfrm>
            <a:off x="11159340" y="5805673"/>
            <a:ext cx="784741" cy="903143"/>
            <a:chOff x="8369505" y="4354255"/>
            <a:chExt cx="588556" cy="677357"/>
          </a:xfrm>
        </p:grpSpPr>
        <p:sp>
          <p:nvSpPr>
            <p:cNvPr id="393" name="Google Shape;393;p13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13"/>
          <p:cNvSpPr txBox="1">
            <a:spLocks noGrp="1"/>
          </p:cNvSpPr>
          <p:nvPr>
            <p:ph type="subTitle" idx="1"/>
          </p:nvPr>
        </p:nvSpPr>
        <p:spPr>
          <a:xfrm>
            <a:off x="4157767" y="3778884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subTitle" idx="2"/>
          </p:nvPr>
        </p:nvSpPr>
        <p:spPr>
          <a:xfrm>
            <a:off x="4157767" y="3330484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412" name="Google Shape;412;p13"/>
          <p:cNvSpPr txBox="1">
            <a:spLocks noGrp="1"/>
          </p:cNvSpPr>
          <p:nvPr>
            <p:ph type="subTitle" idx="3"/>
          </p:nvPr>
        </p:nvSpPr>
        <p:spPr>
          <a:xfrm>
            <a:off x="950967" y="3778884"/>
            <a:ext cx="24568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subTitle" idx="4"/>
          </p:nvPr>
        </p:nvSpPr>
        <p:spPr>
          <a:xfrm>
            <a:off x="950967" y="3330484"/>
            <a:ext cx="24568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665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lnSpc>
                <a:spcPct val="80000"/>
              </a:lnSpc>
              <a:spcBef>
                <a:spcPts val="13664"/>
              </a:spcBef>
              <a:spcAft>
                <a:spcPts val="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lnSpc>
                <a:spcPct val="80000"/>
              </a:lnSpc>
              <a:spcBef>
                <a:spcPts val="13664"/>
              </a:spcBef>
              <a:spcAft>
                <a:spcPts val="1600"/>
              </a:spcAft>
              <a:buSzPts val="2400"/>
              <a:buFont typeface="Libre Franklin ExtraBold"/>
              <a:buNone/>
              <a:defRPr sz="32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414" name="Google Shape;414;p1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56636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4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>
            <a:spLocks noGrp="1"/>
          </p:cNvSpPr>
          <p:nvPr>
            <p:ph type="subTitle" idx="1"/>
          </p:nvPr>
        </p:nvSpPr>
        <p:spPr>
          <a:xfrm>
            <a:off x="7697533" y="2896333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2"/>
          </p:nvPr>
        </p:nvSpPr>
        <p:spPr>
          <a:xfrm>
            <a:off x="7697533" y="1995768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3"/>
          </p:nvPr>
        </p:nvSpPr>
        <p:spPr>
          <a:xfrm>
            <a:off x="3260100" y="28974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535"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4"/>
          </p:nvPr>
        </p:nvSpPr>
        <p:spPr>
          <a:xfrm>
            <a:off x="3260100" y="1996901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2535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20" name="Google Shape;420;p15"/>
          <p:cNvSpPr txBox="1">
            <a:spLocks noGrp="1"/>
          </p:cNvSpPr>
          <p:nvPr>
            <p:ph type="subTitle" idx="5"/>
          </p:nvPr>
        </p:nvSpPr>
        <p:spPr>
          <a:xfrm>
            <a:off x="3249267" y="5241567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15"/>
          <p:cNvSpPr txBox="1">
            <a:spLocks noGrp="1"/>
          </p:cNvSpPr>
          <p:nvPr>
            <p:ph type="subTitle" idx="6"/>
          </p:nvPr>
        </p:nvSpPr>
        <p:spPr>
          <a:xfrm>
            <a:off x="3249267" y="4341001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22" name="Google Shape;422;p15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5"/>
          <p:cNvSpPr/>
          <p:nvPr/>
        </p:nvSpPr>
        <p:spPr>
          <a:xfrm rot="-8100000" flipH="1">
            <a:off x="11145185" y="-224571"/>
            <a:ext cx="1180585" cy="1357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5"/>
          <p:cNvSpPr/>
          <p:nvPr/>
        </p:nvSpPr>
        <p:spPr>
          <a:xfrm>
            <a:off x="10269232" y="0"/>
            <a:ext cx="1936944" cy="1949009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15"/>
          <p:cNvSpPr/>
          <p:nvPr/>
        </p:nvSpPr>
        <p:spPr>
          <a:xfrm flipH="1">
            <a:off x="10521477" y="474091"/>
            <a:ext cx="1180400" cy="124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15"/>
          <p:cNvGrpSpPr/>
          <p:nvPr/>
        </p:nvGrpSpPr>
        <p:grpSpPr>
          <a:xfrm flipH="1">
            <a:off x="10613701" y="528804"/>
            <a:ext cx="987598" cy="1136605"/>
            <a:chOff x="8369505" y="4354255"/>
            <a:chExt cx="588556" cy="677357"/>
          </a:xfrm>
        </p:grpSpPr>
        <p:sp>
          <p:nvSpPr>
            <p:cNvPr id="427" name="Google Shape;427;p15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15"/>
          <p:cNvGrpSpPr/>
          <p:nvPr/>
        </p:nvGrpSpPr>
        <p:grpSpPr>
          <a:xfrm rot="5400000">
            <a:off x="-10108" y="5667435"/>
            <a:ext cx="1200585" cy="1180379"/>
            <a:chOff x="1196125" y="2476075"/>
            <a:chExt cx="421850" cy="414750"/>
          </a:xfrm>
        </p:grpSpPr>
        <p:sp>
          <p:nvSpPr>
            <p:cNvPr id="445" name="Google Shape;445;p15"/>
            <p:cNvSpPr/>
            <p:nvPr/>
          </p:nvSpPr>
          <p:spPr>
            <a:xfrm>
              <a:off x="1443400" y="2723350"/>
              <a:ext cx="174575" cy="167475"/>
            </a:xfrm>
            <a:custGeom>
              <a:avLst/>
              <a:gdLst/>
              <a:ahLst/>
              <a:cxnLst/>
              <a:rect l="l" t="t" r="r" b="b"/>
              <a:pathLst>
                <a:path w="6983" h="6699" extrusionOk="0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1196125" y="2476075"/>
              <a:ext cx="421850" cy="414750"/>
            </a:xfrm>
            <a:custGeom>
              <a:avLst/>
              <a:gdLst/>
              <a:ahLst/>
              <a:cxnLst/>
              <a:rect l="l" t="t" r="r" b="b"/>
              <a:pathLst>
                <a:path w="16874" h="16590" extrusionOk="0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15"/>
          <p:cNvSpPr/>
          <p:nvPr/>
        </p:nvSpPr>
        <p:spPr>
          <a:xfrm>
            <a:off x="189601" y="123120"/>
            <a:ext cx="157985" cy="157608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5"/>
          <p:cNvSpPr/>
          <p:nvPr/>
        </p:nvSpPr>
        <p:spPr>
          <a:xfrm flipH="1">
            <a:off x="11920217" y="4927273"/>
            <a:ext cx="192928" cy="192979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5"/>
          <p:cNvSpPr/>
          <p:nvPr/>
        </p:nvSpPr>
        <p:spPr>
          <a:xfrm flipH="1">
            <a:off x="11916413" y="5236649"/>
            <a:ext cx="200532" cy="20090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5"/>
          <p:cNvSpPr/>
          <p:nvPr/>
        </p:nvSpPr>
        <p:spPr>
          <a:xfrm rot="5400000" flipH="1">
            <a:off x="-247565" y="3048003"/>
            <a:ext cx="1068985" cy="14566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7"/>
          </p:nvPr>
        </p:nvSpPr>
        <p:spPr>
          <a:xfrm>
            <a:off x="7697533" y="5241551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subTitle" idx="8"/>
          </p:nvPr>
        </p:nvSpPr>
        <p:spPr>
          <a:xfrm>
            <a:off x="7697533" y="4340984"/>
            <a:ext cx="2693200" cy="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algn="ctr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algn="ctr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4265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950967" y="1662600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113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1138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665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young-couple-playing-board-game-wooden-table_4503201.htm#page=1&amp;query=board%20game%20freepik&amp;position=10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"/>
          <p:cNvSpPr txBox="1">
            <a:spLocks noGrp="1"/>
          </p:cNvSpPr>
          <p:nvPr>
            <p:ph type="ctrTitle"/>
          </p:nvPr>
        </p:nvSpPr>
        <p:spPr>
          <a:xfrm>
            <a:off x="2154565" y="2185135"/>
            <a:ext cx="7881600" cy="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Rat um Rad</a:t>
            </a:r>
            <a:endParaRPr/>
          </a:p>
        </p:txBody>
      </p:sp>
      <p:sp>
        <p:nvSpPr>
          <p:cNvPr id="2243" name="Google Shape;2243;p1"/>
          <p:cNvSpPr txBox="1">
            <a:spLocks noGrp="1"/>
          </p:cNvSpPr>
          <p:nvPr>
            <p:ph type="subTitle" idx="1"/>
          </p:nvPr>
        </p:nvSpPr>
        <p:spPr>
          <a:xfrm>
            <a:off x="2154565" y="3484550"/>
            <a:ext cx="78816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Team : ProgRADler</a:t>
            </a:r>
            <a:endParaRPr/>
          </a:p>
        </p:txBody>
      </p:sp>
      <p:sp>
        <p:nvSpPr>
          <p:cNvPr id="2244" name="Google Shape;2244;p1"/>
          <p:cNvSpPr txBox="1"/>
          <p:nvPr/>
        </p:nvSpPr>
        <p:spPr>
          <a:xfrm>
            <a:off x="2743200" y="4605020"/>
            <a:ext cx="670496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Jonah Sebright , Yaowen Rui , Emanuele Tirendi , Rahel Kempf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p10"/>
          <p:cNvSpPr txBox="1">
            <a:spLocks noGrp="1"/>
          </p:cNvSpPr>
          <p:nvPr>
            <p:ph type="title"/>
          </p:nvPr>
        </p:nvSpPr>
        <p:spPr>
          <a:xfrm>
            <a:off x="1405733" y="1373833"/>
            <a:ext cx="4043600" cy="8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/>
              <a:t>Fragen ? </a:t>
            </a:r>
            <a:endParaRPr/>
          </a:p>
        </p:txBody>
      </p:sp>
      <p:grpSp>
        <p:nvGrpSpPr>
          <p:cNvPr id="2689" name="Google Shape;2689;p10"/>
          <p:cNvGrpSpPr/>
          <p:nvPr/>
        </p:nvGrpSpPr>
        <p:grpSpPr>
          <a:xfrm rot="5400000" flipH="1">
            <a:off x="4502229" y="2990776"/>
            <a:ext cx="189849" cy="544160"/>
            <a:chOff x="8846561" y="2782361"/>
            <a:chExt cx="154517" cy="442886"/>
          </a:xfrm>
        </p:grpSpPr>
        <p:sp>
          <p:nvSpPr>
            <p:cNvPr id="2690" name="Google Shape;2690;p1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2" name="Google Shape;2692;p10"/>
          <p:cNvSpPr/>
          <p:nvPr/>
        </p:nvSpPr>
        <p:spPr>
          <a:xfrm rot="-5400000">
            <a:off x="7214603" y="5939563"/>
            <a:ext cx="187488" cy="1875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3" name="Google Shape;2693;p10"/>
          <p:cNvGrpSpPr/>
          <p:nvPr/>
        </p:nvGrpSpPr>
        <p:grpSpPr>
          <a:xfrm rot="-5400000">
            <a:off x="6747848" y="5851953"/>
            <a:ext cx="222640" cy="363009"/>
            <a:chOff x="8814523" y="4301099"/>
            <a:chExt cx="181204" cy="295450"/>
          </a:xfrm>
        </p:grpSpPr>
        <p:sp>
          <p:nvSpPr>
            <p:cNvPr id="2694" name="Google Shape;2694;p1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0" name="Google Shape;2700;p10"/>
          <p:cNvGrpSpPr/>
          <p:nvPr/>
        </p:nvGrpSpPr>
        <p:grpSpPr>
          <a:xfrm>
            <a:off x="5004438" y="3528009"/>
            <a:ext cx="1673860" cy="2259965"/>
            <a:chOff x="4890138" y="3528009"/>
            <a:chExt cx="1673860" cy="2259965"/>
          </a:xfrm>
        </p:grpSpPr>
        <p:sp>
          <p:nvSpPr>
            <p:cNvPr id="2701" name="Google Shape;2701;p10"/>
            <p:cNvSpPr/>
            <p:nvPr/>
          </p:nvSpPr>
          <p:spPr>
            <a:xfrm>
              <a:off x="4890138" y="3528009"/>
              <a:ext cx="1673860" cy="2259965"/>
            </a:xfrm>
            <a:custGeom>
              <a:avLst/>
              <a:gdLst/>
              <a:ahLst/>
              <a:cxnLst/>
              <a:rect l="l" t="t" r="r" b="b"/>
              <a:pathLst>
                <a:path w="7536" h="11420" extrusionOk="0">
                  <a:moveTo>
                    <a:pt x="1062" y="1"/>
                  </a:moveTo>
                  <a:cubicBezTo>
                    <a:pt x="489" y="1"/>
                    <a:pt x="1" y="489"/>
                    <a:pt x="1" y="1062"/>
                  </a:cubicBezTo>
                  <a:lnTo>
                    <a:pt x="1" y="10358"/>
                  </a:lnTo>
                  <a:cubicBezTo>
                    <a:pt x="1" y="10931"/>
                    <a:pt x="489" y="11419"/>
                    <a:pt x="1062" y="11419"/>
                  </a:cubicBezTo>
                  <a:lnTo>
                    <a:pt x="6474" y="11419"/>
                  </a:lnTo>
                  <a:cubicBezTo>
                    <a:pt x="7047" y="11419"/>
                    <a:pt x="7536" y="10931"/>
                    <a:pt x="7536" y="10358"/>
                  </a:cubicBezTo>
                  <a:lnTo>
                    <a:pt x="7536" y="1062"/>
                  </a:lnTo>
                  <a:cubicBezTo>
                    <a:pt x="7536" y="489"/>
                    <a:pt x="7047" y="1"/>
                    <a:pt x="64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0"/>
            <p:cNvSpPr/>
            <p:nvPr/>
          </p:nvSpPr>
          <p:spPr>
            <a:xfrm>
              <a:off x="5335273" y="4107764"/>
              <a:ext cx="730885" cy="110045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1" i="0"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Darker Grotesque"/>
                </a:rPr>
                <a:t>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3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Spielkonzept</a:t>
            </a:r>
            <a:endParaRPr/>
          </a:p>
        </p:txBody>
      </p:sp>
      <p:pic>
        <p:nvPicPr>
          <p:cNvPr id="2250" name="Google Shape;2250;p3" descr="zugumzug"/>
          <p:cNvPicPr preferRelativeResize="0"/>
          <p:nvPr/>
        </p:nvPicPr>
        <p:blipFill rotWithShape="1">
          <a:blip r:embed="rId3">
            <a:alphaModFix/>
          </a:blip>
          <a:srcRect l="4710" t="7156" r="4884" b="7683"/>
          <a:stretch/>
        </p:blipFill>
        <p:spPr>
          <a:xfrm>
            <a:off x="2315210" y="1742440"/>
            <a:ext cx="7562215" cy="486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5"/>
          <p:cNvSpPr/>
          <p:nvPr/>
        </p:nvSpPr>
        <p:spPr>
          <a:xfrm rot="547936">
            <a:off x="5836008" y="4816235"/>
            <a:ext cx="462105" cy="39396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5"/>
          <p:cNvSpPr txBox="1"/>
          <p:nvPr/>
        </p:nvSpPr>
        <p:spPr>
          <a:xfrm rot="546709">
            <a:off x="5865131" y="4781391"/>
            <a:ext cx="462233" cy="47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35"/>
              <a:buFont typeface="Darker Grotesque"/>
              <a:buNone/>
            </a:pPr>
            <a:r>
              <a:rPr lang="en-GB" sz="5335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sz="5335" b="1" i="0" u="none" strike="noStrike" cap="non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257" name="Google Shape;2257;p5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905" y="581768"/>
            <a:ext cx="7440309" cy="51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2"/>
          <p:cNvSpPr/>
          <p:nvPr/>
        </p:nvSpPr>
        <p:spPr>
          <a:xfrm rot="-354611">
            <a:off x="2250955" y="4820795"/>
            <a:ext cx="462516" cy="39396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2"/>
          <p:cNvSpPr/>
          <p:nvPr/>
        </p:nvSpPr>
        <p:spPr>
          <a:xfrm rot="-354611">
            <a:off x="9442721" y="4820795"/>
            <a:ext cx="462516" cy="39396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2"/>
          <p:cNvSpPr txBox="1"/>
          <p:nvPr/>
        </p:nvSpPr>
        <p:spPr>
          <a:xfrm rot="-354777">
            <a:off x="2280183" y="4778351"/>
            <a:ext cx="462059" cy="47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5"/>
              <a:buFont typeface="Arial"/>
              <a:buNone/>
            </a:pPr>
            <a:r>
              <a:rPr lang="en-GB" sz="5335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sz="5335" b="1" i="0" u="none" strike="noStrike" cap="non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265" name="Google Shape;2265;p2"/>
          <p:cNvSpPr txBox="1"/>
          <p:nvPr/>
        </p:nvSpPr>
        <p:spPr>
          <a:xfrm rot="-354777">
            <a:off x="9471949" y="4778351"/>
            <a:ext cx="462059" cy="47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5"/>
              <a:buFont typeface="Arial"/>
              <a:buNone/>
            </a:pPr>
            <a:r>
              <a:rPr lang="en-GB" sz="5335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sz="5335" b="1" i="0" u="none" strike="noStrike" cap="non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266" name="Google Shape;2266;p2"/>
          <p:cNvSpPr txBox="1">
            <a:spLocks noGrp="1"/>
          </p:cNvSpPr>
          <p:nvPr>
            <p:ph type="title"/>
          </p:nvPr>
        </p:nvSpPr>
        <p:spPr>
          <a:xfrm>
            <a:off x="850850" y="-12723"/>
            <a:ext cx="102900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dirty="0" err="1"/>
              <a:t>Mockup</a:t>
            </a:r>
            <a:endParaRPr dirty="0"/>
          </a:p>
        </p:txBody>
      </p:sp>
      <p:grpSp>
        <p:nvGrpSpPr>
          <p:cNvPr id="2267" name="Google Shape;2267;p2"/>
          <p:cNvGrpSpPr/>
          <p:nvPr/>
        </p:nvGrpSpPr>
        <p:grpSpPr>
          <a:xfrm>
            <a:off x="5660864" y="2438291"/>
            <a:ext cx="669971" cy="478781"/>
            <a:chOff x="7964753" y="2470823"/>
            <a:chExt cx="362068" cy="258670"/>
          </a:xfrm>
        </p:grpSpPr>
        <p:sp>
          <p:nvSpPr>
            <p:cNvPr id="2268" name="Google Shape;2268;p2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p2"/>
          <p:cNvGrpSpPr/>
          <p:nvPr/>
        </p:nvGrpSpPr>
        <p:grpSpPr>
          <a:xfrm>
            <a:off x="9476835" y="2436163"/>
            <a:ext cx="429597" cy="483063"/>
            <a:chOff x="3567553" y="1499912"/>
            <a:chExt cx="320022" cy="359778"/>
          </a:xfrm>
        </p:grpSpPr>
        <p:sp>
          <p:nvSpPr>
            <p:cNvPr id="2278" name="Google Shape;2278;p2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4" name="Google Shape;2284;p2"/>
          <p:cNvGrpSpPr/>
          <p:nvPr/>
        </p:nvGrpSpPr>
        <p:grpSpPr>
          <a:xfrm>
            <a:off x="2249281" y="2406201"/>
            <a:ext cx="502164" cy="502801"/>
            <a:chOff x="7158637" y="3353074"/>
            <a:chExt cx="357056" cy="357408"/>
          </a:xfrm>
        </p:grpSpPr>
        <p:sp>
          <p:nvSpPr>
            <p:cNvPr id="2285" name="Google Shape;2285;p2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9" name="Google Shape;2289;p2"/>
          <p:cNvSpPr/>
          <p:nvPr/>
        </p:nvSpPr>
        <p:spPr>
          <a:xfrm rot="547936">
            <a:off x="5836008" y="4816235"/>
            <a:ext cx="462105" cy="39396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2"/>
          <p:cNvSpPr txBox="1"/>
          <p:nvPr/>
        </p:nvSpPr>
        <p:spPr>
          <a:xfrm rot="546709">
            <a:off x="5865131" y="4781391"/>
            <a:ext cx="462233" cy="47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35"/>
              <a:buFont typeface="Arial"/>
              <a:buNone/>
            </a:pPr>
            <a:r>
              <a:rPr lang="en-GB" sz="5335" b="1" i="0" u="none" strike="noStrike" cap="none">
                <a:solidFill>
                  <a:schemeClr val="dk2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?</a:t>
            </a:r>
            <a:endParaRPr sz="5335" b="1" i="0" u="none" strike="noStrike" cap="none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2291" name="Google Shape;229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3460" y="1028780"/>
            <a:ext cx="8089053" cy="501815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EE5EA8-8E95-3632-16BF-832CB350C547}"/>
              </a:ext>
            </a:extLst>
          </p:cNvPr>
          <p:cNvSpPr txBox="1"/>
          <p:nvPr/>
        </p:nvSpPr>
        <p:spPr>
          <a:xfrm>
            <a:off x="3048953" y="3246537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dirty="0">
                <a:effectLst/>
              </a:rPr>
              <a:t> </a:t>
            </a:r>
            <a:endParaRPr lang="de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CA0EC-073E-8823-41D2-81AC899C1430}"/>
              </a:ext>
            </a:extLst>
          </p:cNvPr>
          <p:cNvSpPr txBox="1"/>
          <p:nvPr/>
        </p:nvSpPr>
        <p:spPr>
          <a:xfrm>
            <a:off x="3048953" y="3246537"/>
            <a:ext cx="60979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0" dirty="0">
                <a:effectLst/>
              </a:rPr>
              <a:t> </a:t>
            </a:r>
            <a:endParaRPr lang="de-CH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217431a9a31_0_3929"/>
          <p:cNvSpPr txBox="1">
            <a:spLocks noGrp="1"/>
          </p:cNvSpPr>
          <p:nvPr>
            <p:ph type="title"/>
          </p:nvPr>
        </p:nvSpPr>
        <p:spPr>
          <a:xfrm>
            <a:off x="968747" y="264673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S</a:t>
            </a:r>
            <a:r>
              <a:rPr lang="en-GB">
                <a:solidFill>
                  <a:schemeClr val="lt1"/>
                </a:solidFill>
              </a:rPr>
              <a:t>o</a:t>
            </a:r>
            <a:r>
              <a:rPr lang="en-GB"/>
              <a:t>ftware Anforderungen</a:t>
            </a:r>
            <a:endParaRPr/>
          </a:p>
        </p:txBody>
      </p:sp>
      <p:grpSp>
        <p:nvGrpSpPr>
          <p:cNvPr id="2297" name="Google Shape;2297;g217431a9a31_0_3929"/>
          <p:cNvGrpSpPr/>
          <p:nvPr/>
        </p:nvGrpSpPr>
        <p:grpSpPr>
          <a:xfrm>
            <a:off x="2045824" y="6273788"/>
            <a:ext cx="802410" cy="361035"/>
            <a:chOff x="1735682" y="4479804"/>
            <a:chExt cx="601823" cy="270783"/>
          </a:xfrm>
        </p:grpSpPr>
        <p:grpSp>
          <p:nvGrpSpPr>
            <p:cNvPr id="2298" name="Google Shape;2298;g217431a9a31_0_3929"/>
            <p:cNvGrpSpPr/>
            <p:nvPr/>
          </p:nvGrpSpPr>
          <p:grpSpPr>
            <a:xfrm>
              <a:off x="1735929" y="4711726"/>
              <a:ext cx="601576" cy="38861"/>
              <a:chOff x="7586971" y="1240406"/>
              <a:chExt cx="820704" cy="53017"/>
            </a:xfrm>
          </p:grpSpPr>
          <p:sp>
            <p:nvSpPr>
              <p:cNvPr id="2299" name="Google Shape;2299;g217431a9a31_0_3929"/>
              <p:cNvSpPr/>
              <p:nvPr/>
            </p:nvSpPr>
            <p:spPr>
              <a:xfrm>
                <a:off x="8345886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33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g217431a9a31_0_3929"/>
              <p:cNvSpPr/>
              <p:nvPr/>
            </p:nvSpPr>
            <p:spPr>
              <a:xfrm>
                <a:off x="8156069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8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41" y="74"/>
                      <a:pt x="1038" y="1"/>
                      <a:pt x="8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g217431a9a31_0_3929"/>
              <p:cNvSpPr/>
              <p:nvPr/>
            </p:nvSpPr>
            <p:spPr>
              <a:xfrm>
                <a:off x="7966221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42" y="1"/>
                    </a:moveTo>
                    <a:cubicBezTo>
                      <a:pt x="413" y="1"/>
                      <a:pt x="1" y="332"/>
                      <a:pt x="1" y="834"/>
                    </a:cubicBezTo>
                    <a:cubicBezTo>
                      <a:pt x="1" y="1286"/>
                      <a:pt x="370" y="1655"/>
                      <a:pt x="834" y="1655"/>
                    </a:cubicBezTo>
                    <a:cubicBezTo>
                      <a:pt x="1560" y="1655"/>
                      <a:pt x="1930" y="762"/>
                      <a:pt x="1418" y="238"/>
                    </a:cubicBezTo>
                    <a:cubicBezTo>
                      <a:pt x="1250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g217431a9a31_0_3929"/>
              <p:cNvSpPr/>
              <p:nvPr/>
            </p:nvSpPr>
            <p:spPr>
              <a:xfrm>
                <a:off x="7776404" y="1240406"/>
                <a:ext cx="62173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656" extrusionOk="0">
                    <a:moveTo>
                      <a:pt x="842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70" y="1655"/>
                      <a:pt x="834" y="1655"/>
                    </a:cubicBezTo>
                    <a:cubicBezTo>
                      <a:pt x="1572" y="1655"/>
                      <a:pt x="1941" y="762"/>
                      <a:pt x="1417" y="238"/>
                    </a:cubicBezTo>
                    <a:cubicBezTo>
                      <a:pt x="1249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g217431a9a31_0_3929"/>
              <p:cNvSpPr/>
              <p:nvPr/>
            </p:nvSpPr>
            <p:spPr>
              <a:xfrm>
                <a:off x="7586971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2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04" name="Google Shape;2304;g217431a9a31_0_3929"/>
            <p:cNvSpPr/>
            <p:nvPr/>
          </p:nvSpPr>
          <p:spPr>
            <a:xfrm>
              <a:off x="1735682" y="4479804"/>
              <a:ext cx="601542" cy="81907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5" name="Google Shape;2305;g217431a9a31_0_3929"/>
          <p:cNvGrpSpPr/>
          <p:nvPr/>
        </p:nvGrpSpPr>
        <p:grpSpPr>
          <a:xfrm rot="10800000">
            <a:off x="3041580" y="6273674"/>
            <a:ext cx="479204" cy="445226"/>
            <a:chOff x="6672" y="3464315"/>
            <a:chExt cx="279631" cy="259804"/>
          </a:xfrm>
        </p:grpSpPr>
        <p:sp>
          <p:nvSpPr>
            <p:cNvPr id="2306" name="Google Shape;2306;g217431a9a31_0_3929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217431a9a31_0_3929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g217431a9a31_0_3929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217431a9a31_0_3929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217431a9a31_0_3929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g217431a9a31_0_3929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217431a9a31_0_3929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g217431a9a31_0_3929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g217431a9a31_0_3929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5" name="Google Shape;2315;g217431a9a31_0_3929"/>
          <p:cNvGrpSpPr/>
          <p:nvPr/>
        </p:nvGrpSpPr>
        <p:grpSpPr>
          <a:xfrm>
            <a:off x="4190249" y="6299309"/>
            <a:ext cx="241600" cy="393923"/>
            <a:chOff x="8814523" y="4301099"/>
            <a:chExt cx="181204" cy="295450"/>
          </a:xfrm>
        </p:grpSpPr>
        <p:sp>
          <p:nvSpPr>
            <p:cNvPr id="2316" name="Google Shape;2316;g217431a9a31_0_392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g217431a9a31_0_392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g217431a9a31_0_392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g217431a9a31_0_392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g217431a9a31_0_392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g217431a9a31_0_392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2" name="Google Shape;2322;g217431a9a31_0_3929"/>
          <p:cNvGrpSpPr/>
          <p:nvPr/>
        </p:nvGrpSpPr>
        <p:grpSpPr>
          <a:xfrm rot="10800000" flipH="1">
            <a:off x="723158" y="6222330"/>
            <a:ext cx="802071" cy="401270"/>
            <a:chOff x="5615619" y="2077286"/>
            <a:chExt cx="601568" cy="300960"/>
          </a:xfrm>
        </p:grpSpPr>
        <p:sp>
          <p:nvSpPr>
            <p:cNvPr id="2323" name="Google Shape;2323;g217431a9a31_0_3929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217431a9a31_0_3929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g217431a9a31_0_3929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g217431a9a31_0_3929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g217431a9a31_0_3929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g217431a9a31_0_3929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g217431a9a31_0_3929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g217431a9a31_0_3929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g217431a9a31_0_3929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g217431a9a31_0_3929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217431a9a31_0_3929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217431a9a31_0_3929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217431a9a31_0_3929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217431a9a31_0_3929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217431a9a31_0_3929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8" name="Google Shape;2338;g217431a9a31_0_3929"/>
          <p:cNvGrpSpPr/>
          <p:nvPr/>
        </p:nvGrpSpPr>
        <p:grpSpPr>
          <a:xfrm>
            <a:off x="10835214" y="5374465"/>
            <a:ext cx="2694422" cy="2693932"/>
            <a:chOff x="-1030923" y="293340"/>
            <a:chExt cx="1871127" cy="1870656"/>
          </a:xfrm>
        </p:grpSpPr>
        <p:sp>
          <p:nvSpPr>
            <p:cNvPr id="2339" name="Google Shape;2339;g217431a9a31_0_3929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217431a9a31_0_3929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217431a9a31_0_3929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217431a9a31_0_3929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217431a9a31_0_3929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217431a9a31_0_3929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217431a9a31_0_3929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g217431a9a31_0_3929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g217431a9a31_0_3929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g217431a9a31_0_3929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g217431a9a31_0_3929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g217431a9a31_0_3929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217431a9a31_0_3929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g217431a9a31_0_3929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g217431a9a31_0_3929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217431a9a31_0_3929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217431a9a31_0_3929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6" name="Google Shape;2356;g217431a9a31_0_3929"/>
          <p:cNvGrpSpPr/>
          <p:nvPr/>
        </p:nvGrpSpPr>
        <p:grpSpPr>
          <a:xfrm>
            <a:off x="3799050" y="6253158"/>
            <a:ext cx="181593" cy="476254"/>
            <a:chOff x="3145375" y="4383648"/>
            <a:chExt cx="136198" cy="357200"/>
          </a:xfrm>
        </p:grpSpPr>
        <p:sp>
          <p:nvSpPr>
            <p:cNvPr id="2357" name="Google Shape;2357;g217431a9a31_0_3929"/>
            <p:cNvSpPr/>
            <p:nvPr/>
          </p:nvSpPr>
          <p:spPr>
            <a:xfrm rot="10800000" flipH="1">
              <a:off x="3145375" y="4383648"/>
              <a:ext cx="136198" cy="136227"/>
            </a:xfrm>
            <a:custGeom>
              <a:avLst/>
              <a:gdLst/>
              <a:ahLst/>
              <a:cxnLst/>
              <a:rect l="l" t="t" r="r" b="b"/>
              <a:pathLst>
                <a:path w="4763" h="4764" extrusionOk="0">
                  <a:moveTo>
                    <a:pt x="0" y="1"/>
                  </a:moveTo>
                  <a:lnTo>
                    <a:pt x="0" y="4763"/>
                  </a:lnTo>
                  <a:lnTo>
                    <a:pt x="4763" y="4763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217431a9a31_0_3929"/>
            <p:cNvSpPr/>
            <p:nvPr/>
          </p:nvSpPr>
          <p:spPr>
            <a:xfrm>
              <a:off x="3154227" y="4622347"/>
              <a:ext cx="118489" cy="11850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9" name="Google Shape;2359;g217431a9a31_0_3929"/>
          <p:cNvGrpSpPr/>
          <p:nvPr/>
        </p:nvGrpSpPr>
        <p:grpSpPr>
          <a:xfrm>
            <a:off x="1634217" y="6156866"/>
            <a:ext cx="223428" cy="512863"/>
            <a:chOff x="1346783" y="4369925"/>
            <a:chExt cx="167575" cy="384657"/>
          </a:xfrm>
        </p:grpSpPr>
        <p:sp>
          <p:nvSpPr>
            <p:cNvPr id="2360" name="Google Shape;2360;g217431a9a31_0_3929"/>
            <p:cNvSpPr/>
            <p:nvPr/>
          </p:nvSpPr>
          <p:spPr>
            <a:xfrm>
              <a:off x="1356923" y="4369925"/>
              <a:ext cx="147300" cy="147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217431a9a31_0_3929"/>
            <p:cNvSpPr/>
            <p:nvPr/>
          </p:nvSpPr>
          <p:spPr>
            <a:xfrm rot="-2700000">
              <a:off x="1371324" y="4611547"/>
              <a:ext cx="118494" cy="118494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2" name="Google Shape;2362;g217431a9a31_0_3929"/>
          <p:cNvSpPr/>
          <p:nvPr/>
        </p:nvSpPr>
        <p:spPr>
          <a:xfrm>
            <a:off x="11074818" y="119662"/>
            <a:ext cx="758718" cy="763504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63" name="Google Shape;2363;g217431a9a31_0_3929"/>
          <p:cNvSpPr/>
          <p:nvPr/>
        </p:nvSpPr>
        <p:spPr>
          <a:xfrm>
            <a:off x="11709867" y="6248936"/>
            <a:ext cx="945300" cy="9453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g217431a9a31_0_3929"/>
          <p:cNvSpPr txBox="1"/>
          <p:nvPr/>
        </p:nvSpPr>
        <p:spPr>
          <a:xfrm>
            <a:off x="1213485" y="812800"/>
            <a:ext cx="232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Anmeldung</a:t>
            </a:r>
            <a:endParaRPr sz="1800" b="1" i="1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g217431a9a31_0_3929"/>
          <p:cNvSpPr txBox="1"/>
          <p:nvPr/>
        </p:nvSpPr>
        <p:spPr>
          <a:xfrm>
            <a:off x="1279525" y="1742440"/>
            <a:ext cx="232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Anmeldung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g217431a9a31_0_3929"/>
          <p:cNvSpPr txBox="1"/>
          <p:nvPr/>
        </p:nvSpPr>
        <p:spPr>
          <a:xfrm>
            <a:off x="1213485" y="2259965"/>
            <a:ext cx="425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Username generiert und in der Lobby modifizierbar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GB" sz="1800">
                <a:solidFill>
                  <a:srgbClr val="FFFF00"/>
                </a:solidFill>
              </a:rPr>
              <a:t>Benutzerhandbuch  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Pop-Up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g217431a9a31_0_3929"/>
          <p:cNvSpPr txBox="1"/>
          <p:nvPr/>
        </p:nvSpPr>
        <p:spPr>
          <a:xfrm>
            <a:off x="1339850" y="3585845"/>
            <a:ext cx="103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Lobby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g217431a9a31_0_3929"/>
          <p:cNvSpPr txBox="1"/>
          <p:nvPr/>
        </p:nvSpPr>
        <p:spPr>
          <a:xfrm>
            <a:off x="1094105" y="4020185"/>
            <a:ext cx="5456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Liste offener Spiele </a:t>
            </a:r>
            <a:r>
              <a:rPr lang="en-GB" sz="1800">
                <a:solidFill>
                  <a:srgbClr val="FFFF00"/>
                </a:solidFill>
              </a:rPr>
              <a:t>mit Option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beizutreten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neues Spiel erstellen ( Spieleranzahl 2~5 ).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aktuel</a:t>
            </a:r>
            <a:r>
              <a:rPr lang="en-GB" sz="1800">
                <a:solidFill>
                  <a:srgbClr val="FFFF00"/>
                </a:solidFill>
              </a:rPr>
              <a:t>l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angemeldete Spieler anzeigen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g217431a9a31_0_3929"/>
          <p:cNvSpPr txBox="1"/>
          <p:nvPr/>
        </p:nvSpPr>
        <p:spPr>
          <a:xfrm>
            <a:off x="6682740" y="2813685"/>
            <a:ext cx="244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 Spielbeginn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g217431a9a31_0_3929"/>
          <p:cNvSpPr txBox="1"/>
          <p:nvPr/>
        </p:nvSpPr>
        <p:spPr>
          <a:xfrm>
            <a:off x="6315700" y="3382650"/>
            <a:ext cx="57819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zufällige</a:t>
            </a:r>
            <a:r>
              <a:rPr lang="en-GB" sz="1800">
                <a:solidFill>
                  <a:srgbClr val="FFFF00"/>
                </a:solidFill>
              </a:rPr>
              <a:t>r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erster Spieler und </a:t>
            </a:r>
            <a:r>
              <a:rPr lang="en-GB" sz="1800">
                <a:solidFill>
                  <a:srgbClr val="FFFF00"/>
                </a:solidFill>
              </a:rPr>
              <a:t>Farbzuordnung 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Kartenverteilung und jeder behält</a:t>
            </a:r>
            <a:r>
              <a:rPr lang="en-GB" sz="1800">
                <a:solidFill>
                  <a:srgbClr val="FFFF00"/>
                </a:solidFill>
              </a:rPr>
              <a:t> gewählte </a:t>
            </a: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Strecken-Karten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rgbClr val="FFFF00"/>
                </a:solidFill>
              </a:rPr>
              <a:t>- Aktionen…</a:t>
            </a:r>
            <a:endParaRPr sz="1800">
              <a:solidFill>
                <a:srgbClr val="FFFF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Reminder: wenn ein Spieler nur noch einen Baustein hat.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g217431a9a31_0_3929"/>
          <p:cNvSpPr txBox="1"/>
          <p:nvPr/>
        </p:nvSpPr>
        <p:spPr>
          <a:xfrm rot="2085">
            <a:off x="784921" y="1970976"/>
            <a:ext cx="4947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72" name="Google Shape;2372;g217431a9a31_0_3929"/>
          <p:cNvSpPr txBox="1"/>
          <p:nvPr/>
        </p:nvSpPr>
        <p:spPr>
          <a:xfrm rot="2085">
            <a:off x="6169086" y="2928556"/>
            <a:ext cx="4947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3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73" name="Google Shape;2373;g217431a9a31_0_3929"/>
          <p:cNvSpPr txBox="1"/>
          <p:nvPr/>
        </p:nvSpPr>
        <p:spPr>
          <a:xfrm rot="2085">
            <a:off x="1038921" y="2224976"/>
            <a:ext cx="494700" cy="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74" name="Google Shape;2374;g217431a9a31_0_3929"/>
          <p:cNvSpPr txBox="1"/>
          <p:nvPr/>
        </p:nvSpPr>
        <p:spPr>
          <a:xfrm>
            <a:off x="908685" y="3478530"/>
            <a:ext cx="522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2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8"/>
          <p:cNvSpPr txBox="1">
            <a:spLocks noGrp="1"/>
          </p:cNvSpPr>
          <p:nvPr>
            <p:ph type="title"/>
          </p:nvPr>
        </p:nvSpPr>
        <p:spPr>
          <a:xfrm>
            <a:off x="968747" y="26467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GB" sz="4000"/>
              <a:t>S</a:t>
            </a:r>
            <a:r>
              <a:rPr lang="en-GB" sz="4000">
                <a:solidFill>
                  <a:schemeClr val="lt1"/>
                </a:solidFill>
              </a:rPr>
              <a:t>o</a:t>
            </a:r>
            <a:r>
              <a:rPr lang="en-GB" sz="4000"/>
              <a:t>ftware Anforderungen</a:t>
            </a:r>
            <a:endParaRPr sz="4000"/>
          </a:p>
        </p:txBody>
      </p:sp>
      <p:sp>
        <p:nvSpPr>
          <p:cNvPr id="2380" name="Google Shape;2380;p8"/>
          <p:cNvSpPr txBox="1"/>
          <p:nvPr/>
        </p:nvSpPr>
        <p:spPr>
          <a:xfrm>
            <a:off x="920115" y="1606550"/>
            <a:ext cx="171323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Chat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8"/>
          <p:cNvSpPr txBox="1"/>
          <p:nvPr/>
        </p:nvSpPr>
        <p:spPr>
          <a:xfrm>
            <a:off x="866140" y="2156460"/>
            <a:ext cx="237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Gruppenchat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Privater chat 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8"/>
          <p:cNvSpPr txBox="1"/>
          <p:nvPr/>
        </p:nvSpPr>
        <p:spPr>
          <a:xfrm>
            <a:off x="3768725" y="2433320"/>
            <a:ext cx="242125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während des Spiels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8"/>
          <p:cNvSpPr txBox="1"/>
          <p:nvPr/>
        </p:nvSpPr>
        <p:spPr>
          <a:xfrm>
            <a:off x="3768725" y="2943860"/>
            <a:ext cx="3711575" cy="175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mögliche Aktionen zeigen : bei neuen Radkarten aufnehmen und Zielkarten nachziehen.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die Strecken,die gebaut werden,reagieren auf Mouse-Aktionen.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8"/>
          <p:cNvSpPr txBox="1"/>
          <p:nvPr/>
        </p:nvSpPr>
        <p:spPr>
          <a:xfrm>
            <a:off x="8073390" y="3422650"/>
            <a:ext cx="161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1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Endphase</a:t>
            </a:r>
            <a:endParaRPr sz="1800" b="1" i="1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8"/>
          <p:cNvSpPr txBox="1"/>
          <p:nvPr/>
        </p:nvSpPr>
        <p:spPr>
          <a:xfrm>
            <a:off x="8073390" y="3923665"/>
            <a:ext cx="292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- berechnete Punkte und Rangliste werden in einer Tabelle aufgezeigt.</a:t>
            </a:r>
            <a:endParaRPr sz="18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8"/>
          <p:cNvSpPr txBox="1"/>
          <p:nvPr/>
        </p:nvSpPr>
        <p:spPr>
          <a:xfrm rot="2976">
            <a:off x="328295" y="1517015"/>
            <a:ext cx="640715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4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87" name="Google Shape;2387;p8"/>
          <p:cNvSpPr txBox="1"/>
          <p:nvPr/>
        </p:nvSpPr>
        <p:spPr>
          <a:xfrm flipH="1">
            <a:off x="3248660" y="2386965"/>
            <a:ext cx="511810" cy="46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5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88" name="Google Shape;2388;p8"/>
          <p:cNvSpPr txBox="1"/>
          <p:nvPr/>
        </p:nvSpPr>
        <p:spPr>
          <a:xfrm rot="2976">
            <a:off x="7529830" y="3651250"/>
            <a:ext cx="49466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arker Grotesque"/>
              <a:buNone/>
            </a:pPr>
            <a:r>
              <a:rPr lang="en-GB" sz="4000" b="1" i="0" u="none" strike="noStrike" cap="none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6</a:t>
            </a:r>
            <a:endParaRPr sz="4000" b="1" i="0" u="none" strike="noStrike" cap="none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389" name="Google Shape;2389;p8"/>
          <p:cNvSpPr/>
          <p:nvPr/>
        </p:nvSpPr>
        <p:spPr>
          <a:xfrm>
            <a:off x="2835197" y="595549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8"/>
          <p:cNvSpPr/>
          <p:nvPr/>
        </p:nvSpPr>
        <p:spPr>
          <a:xfrm>
            <a:off x="3768728" y="597436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1" name="Google Shape;2391;p8"/>
          <p:cNvSpPr/>
          <p:nvPr/>
        </p:nvSpPr>
        <p:spPr>
          <a:xfrm rot="10800000">
            <a:off x="9950562" y="595549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217431a9a31_0_1978"/>
          <p:cNvSpPr txBox="1">
            <a:spLocks noGrp="1"/>
          </p:cNvSpPr>
          <p:nvPr>
            <p:ph type="title"/>
          </p:nvPr>
        </p:nvSpPr>
        <p:spPr>
          <a:xfrm>
            <a:off x="950967" y="674883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Client-Server Bsp. </a:t>
            </a:r>
            <a:endParaRPr/>
          </a:p>
        </p:txBody>
      </p:sp>
      <p:pic>
        <p:nvPicPr>
          <p:cNvPr id="2397" name="Google Shape;2397;g217431a9a31_0_19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010" y="1555807"/>
            <a:ext cx="8744176" cy="4341768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g217431a9a31_0_1978"/>
          <p:cNvSpPr txBox="1"/>
          <p:nvPr/>
        </p:nvSpPr>
        <p:spPr>
          <a:xfrm>
            <a:off x="167550" y="2351525"/>
            <a:ext cx="2980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</a:rPr>
              <a:t>Konditionen</a:t>
            </a:r>
            <a:endParaRPr sz="1800" b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Spieler am Zug?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Strecke nicht besetzt?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Genügend Bausteine?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Genügend Rad-Karten?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67"/>
          <p:cNvSpPr txBox="1">
            <a:spLocks noGrp="1"/>
          </p:cNvSpPr>
          <p:nvPr>
            <p:ph type="title"/>
          </p:nvPr>
        </p:nvSpPr>
        <p:spPr>
          <a:xfrm>
            <a:off x="968747" y="26467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Projektplanung</a:t>
            </a:r>
            <a:endParaRPr/>
          </a:p>
        </p:txBody>
      </p:sp>
      <p:grpSp>
        <p:nvGrpSpPr>
          <p:cNvPr id="2409" name="Google Shape;2409;p67"/>
          <p:cNvGrpSpPr/>
          <p:nvPr/>
        </p:nvGrpSpPr>
        <p:grpSpPr>
          <a:xfrm>
            <a:off x="2045882" y="6273932"/>
            <a:ext cx="802416" cy="361029"/>
            <a:chOff x="1735682" y="4479804"/>
            <a:chExt cx="601812" cy="270772"/>
          </a:xfrm>
        </p:grpSpPr>
        <p:grpSp>
          <p:nvGrpSpPr>
            <p:cNvPr id="2410" name="Google Shape;2410;p67"/>
            <p:cNvGrpSpPr/>
            <p:nvPr/>
          </p:nvGrpSpPr>
          <p:grpSpPr>
            <a:xfrm>
              <a:off x="1735919" y="4711715"/>
              <a:ext cx="601575" cy="38861"/>
              <a:chOff x="7586971" y="1240406"/>
              <a:chExt cx="820704" cy="53017"/>
            </a:xfrm>
          </p:grpSpPr>
          <p:sp>
            <p:nvSpPr>
              <p:cNvPr id="2411" name="Google Shape;2411;p67"/>
              <p:cNvSpPr/>
              <p:nvPr/>
            </p:nvSpPr>
            <p:spPr>
              <a:xfrm>
                <a:off x="8345886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33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67"/>
              <p:cNvSpPr/>
              <p:nvPr/>
            </p:nvSpPr>
            <p:spPr>
              <a:xfrm>
                <a:off x="8156069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8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41" y="74"/>
                      <a:pt x="1038" y="1"/>
                      <a:pt x="8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67"/>
              <p:cNvSpPr/>
              <p:nvPr/>
            </p:nvSpPr>
            <p:spPr>
              <a:xfrm>
                <a:off x="7966221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42" y="1"/>
                    </a:moveTo>
                    <a:cubicBezTo>
                      <a:pt x="413" y="1"/>
                      <a:pt x="1" y="332"/>
                      <a:pt x="1" y="834"/>
                    </a:cubicBezTo>
                    <a:cubicBezTo>
                      <a:pt x="1" y="1286"/>
                      <a:pt x="370" y="1655"/>
                      <a:pt x="834" y="1655"/>
                    </a:cubicBezTo>
                    <a:cubicBezTo>
                      <a:pt x="1560" y="1655"/>
                      <a:pt x="1930" y="762"/>
                      <a:pt x="1418" y="238"/>
                    </a:cubicBezTo>
                    <a:cubicBezTo>
                      <a:pt x="1250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67"/>
              <p:cNvSpPr/>
              <p:nvPr/>
            </p:nvSpPr>
            <p:spPr>
              <a:xfrm>
                <a:off x="7776404" y="1240406"/>
                <a:ext cx="62173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656" extrusionOk="0">
                    <a:moveTo>
                      <a:pt x="842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70" y="1655"/>
                      <a:pt x="834" y="1655"/>
                    </a:cubicBezTo>
                    <a:cubicBezTo>
                      <a:pt x="1572" y="1655"/>
                      <a:pt x="1941" y="762"/>
                      <a:pt x="1417" y="238"/>
                    </a:cubicBezTo>
                    <a:cubicBezTo>
                      <a:pt x="1249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67"/>
              <p:cNvSpPr/>
              <p:nvPr/>
            </p:nvSpPr>
            <p:spPr>
              <a:xfrm>
                <a:off x="7586971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2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6" name="Google Shape;2416;p67"/>
            <p:cNvSpPr/>
            <p:nvPr/>
          </p:nvSpPr>
          <p:spPr>
            <a:xfrm>
              <a:off x="1735682" y="4479804"/>
              <a:ext cx="601542" cy="81907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7" name="Google Shape;2417;p67"/>
          <p:cNvGrpSpPr/>
          <p:nvPr/>
        </p:nvGrpSpPr>
        <p:grpSpPr>
          <a:xfrm rot="10800000">
            <a:off x="3041571" y="6273547"/>
            <a:ext cx="479213" cy="445235"/>
            <a:chOff x="6672" y="3464315"/>
            <a:chExt cx="279631" cy="259804"/>
          </a:xfrm>
        </p:grpSpPr>
        <p:sp>
          <p:nvSpPr>
            <p:cNvPr id="2418" name="Google Shape;2418;p67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7" name="Google Shape;2427;p67"/>
          <p:cNvGrpSpPr/>
          <p:nvPr/>
        </p:nvGrpSpPr>
        <p:grpSpPr>
          <a:xfrm>
            <a:off x="4190527" y="6299448"/>
            <a:ext cx="241605" cy="393933"/>
            <a:chOff x="8814523" y="4301099"/>
            <a:chExt cx="181204" cy="295450"/>
          </a:xfrm>
        </p:grpSpPr>
        <p:sp>
          <p:nvSpPr>
            <p:cNvPr id="2428" name="Google Shape;2428;p6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4" name="Google Shape;2434;p67"/>
          <p:cNvGrpSpPr/>
          <p:nvPr/>
        </p:nvGrpSpPr>
        <p:grpSpPr>
          <a:xfrm rot="10800000" flipH="1">
            <a:off x="723348" y="6222251"/>
            <a:ext cx="802091" cy="401280"/>
            <a:chOff x="5615619" y="2077286"/>
            <a:chExt cx="601568" cy="300960"/>
          </a:xfrm>
        </p:grpSpPr>
        <p:sp>
          <p:nvSpPr>
            <p:cNvPr id="2435" name="Google Shape;2435;p67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0" name="Google Shape;2450;p67"/>
          <p:cNvSpPr/>
          <p:nvPr/>
        </p:nvSpPr>
        <p:spPr>
          <a:xfrm>
            <a:off x="4587878" y="602897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451" name="Google Shape;2451;p67"/>
          <p:cNvGrpSpPr/>
          <p:nvPr/>
        </p:nvGrpSpPr>
        <p:grpSpPr>
          <a:xfrm>
            <a:off x="10835213" y="5374475"/>
            <a:ext cx="2694423" cy="2693995"/>
            <a:chOff x="-1030923" y="293340"/>
            <a:chExt cx="1871127" cy="1870656"/>
          </a:xfrm>
        </p:grpSpPr>
        <p:sp>
          <p:nvSpPr>
            <p:cNvPr id="2452" name="Google Shape;2452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9" name="Google Shape;2469;p67"/>
          <p:cNvSpPr/>
          <p:nvPr/>
        </p:nvSpPr>
        <p:spPr>
          <a:xfrm rot="10800000">
            <a:off x="10132807" y="24557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0" name="Google Shape;2470;p67"/>
          <p:cNvGrpSpPr/>
          <p:nvPr/>
        </p:nvGrpSpPr>
        <p:grpSpPr>
          <a:xfrm>
            <a:off x="3799147" y="6253308"/>
            <a:ext cx="181597" cy="476267"/>
            <a:chOff x="3145375" y="4383648"/>
            <a:chExt cx="136198" cy="357200"/>
          </a:xfrm>
        </p:grpSpPr>
        <p:sp>
          <p:nvSpPr>
            <p:cNvPr id="2471" name="Google Shape;2471;p67"/>
            <p:cNvSpPr/>
            <p:nvPr/>
          </p:nvSpPr>
          <p:spPr>
            <a:xfrm rot="10800000" flipH="1">
              <a:off x="3145375" y="4383648"/>
              <a:ext cx="136198" cy="136227"/>
            </a:xfrm>
            <a:custGeom>
              <a:avLst/>
              <a:gdLst/>
              <a:ahLst/>
              <a:cxnLst/>
              <a:rect l="l" t="t" r="r" b="b"/>
              <a:pathLst>
                <a:path w="4763" h="4764" extrusionOk="0">
                  <a:moveTo>
                    <a:pt x="0" y="1"/>
                  </a:moveTo>
                  <a:lnTo>
                    <a:pt x="0" y="4763"/>
                  </a:lnTo>
                  <a:lnTo>
                    <a:pt x="4763" y="4763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3154227" y="4622347"/>
              <a:ext cx="118489" cy="11850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3" name="Google Shape;2473;p67"/>
          <p:cNvGrpSpPr/>
          <p:nvPr/>
        </p:nvGrpSpPr>
        <p:grpSpPr>
          <a:xfrm>
            <a:off x="1634256" y="6157012"/>
            <a:ext cx="223434" cy="512876"/>
            <a:chOff x="1346783" y="4369925"/>
            <a:chExt cx="167576" cy="384657"/>
          </a:xfrm>
        </p:grpSpPr>
        <p:sp>
          <p:nvSpPr>
            <p:cNvPr id="2474" name="Google Shape;2474;p67"/>
            <p:cNvSpPr/>
            <p:nvPr/>
          </p:nvSpPr>
          <p:spPr>
            <a:xfrm>
              <a:off x="1356923" y="4369925"/>
              <a:ext cx="147300" cy="147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67"/>
            <p:cNvSpPr/>
            <p:nvPr/>
          </p:nvSpPr>
          <p:spPr>
            <a:xfrm rot="-2700000">
              <a:off x="1371324" y="4611547"/>
              <a:ext cx="118494" cy="118494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6" name="Google Shape;2476;p67"/>
          <p:cNvSpPr/>
          <p:nvPr/>
        </p:nvSpPr>
        <p:spPr>
          <a:xfrm>
            <a:off x="11074818" y="11966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477" name="Google Shape;2477;p67"/>
          <p:cNvSpPr/>
          <p:nvPr/>
        </p:nvSpPr>
        <p:spPr>
          <a:xfrm>
            <a:off x="5386627" y="601010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67"/>
          <p:cNvSpPr/>
          <p:nvPr/>
        </p:nvSpPr>
        <p:spPr>
          <a:xfrm>
            <a:off x="11709867" y="6248936"/>
            <a:ext cx="945200" cy="9452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9" name="Google Shape;2479;p67"/>
          <p:cNvGrpSpPr/>
          <p:nvPr/>
        </p:nvGrpSpPr>
        <p:grpSpPr>
          <a:xfrm>
            <a:off x="4537028" y="2095285"/>
            <a:ext cx="189318" cy="191903"/>
            <a:chOff x="7158637" y="3353074"/>
            <a:chExt cx="357056" cy="357408"/>
          </a:xfrm>
        </p:grpSpPr>
        <p:sp>
          <p:nvSpPr>
            <p:cNvPr id="2480" name="Google Shape;2480;p67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4" name="Google Shape;2484;p67"/>
          <p:cNvGrpSpPr/>
          <p:nvPr/>
        </p:nvGrpSpPr>
        <p:grpSpPr>
          <a:xfrm>
            <a:off x="4487057" y="5339049"/>
            <a:ext cx="239289" cy="191903"/>
            <a:chOff x="7964753" y="2470823"/>
            <a:chExt cx="362068" cy="258670"/>
          </a:xfrm>
        </p:grpSpPr>
        <p:sp>
          <p:nvSpPr>
            <p:cNvPr id="2485" name="Google Shape;2485;p67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4" name="Google Shape;2494;p67"/>
          <p:cNvGrpSpPr/>
          <p:nvPr/>
        </p:nvGrpSpPr>
        <p:grpSpPr>
          <a:xfrm>
            <a:off x="11288140" y="5401109"/>
            <a:ext cx="189318" cy="191903"/>
            <a:chOff x="7158637" y="3353074"/>
            <a:chExt cx="357056" cy="357408"/>
          </a:xfrm>
        </p:grpSpPr>
        <p:sp>
          <p:nvSpPr>
            <p:cNvPr id="2495" name="Google Shape;2495;p67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9" name="Google Shape;2499;p67"/>
          <p:cNvGrpSpPr/>
          <p:nvPr/>
        </p:nvGrpSpPr>
        <p:grpSpPr>
          <a:xfrm>
            <a:off x="10231827" y="1698648"/>
            <a:ext cx="1640848" cy="1548448"/>
            <a:chOff x="-1030923" y="293340"/>
            <a:chExt cx="1871127" cy="1870656"/>
          </a:xfrm>
        </p:grpSpPr>
        <p:sp>
          <p:nvSpPr>
            <p:cNvPr id="2500" name="Google Shape;2500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7" name="Google Shape;2517;p67"/>
          <p:cNvGrpSpPr/>
          <p:nvPr/>
        </p:nvGrpSpPr>
        <p:grpSpPr>
          <a:xfrm>
            <a:off x="7909294" y="5817493"/>
            <a:ext cx="1006969" cy="890270"/>
            <a:chOff x="-1030923" y="293340"/>
            <a:chExt cx="1871127" cy="1870656"/>
          </a:xfrm>
        </p:grpSpPr>
        <p:sp>
          <p:nvSpPr>
            <p:cNvPr id="2518" name="Google Shape;2518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5" name="Google Shape;2535;p67"/>
          <p:cNvGrpSpPr/>
          <p:nvPr/>
        </p:nvGrpSpPr>
        <p:grpSpPr>
          <a:xfrm>
            <a:off x="4372585" y="2751448"/>
            <a:ext cx="1448681" cy="1394430"/>
            <a:chOff x="-1030923" y="293340"/>
            <a:chExt cx="1871127" cy="1870656"/>
          </a:xfrm>
        </p:grpSpPr>
        <p:sp>
          <p:nvSpPr>
            <p:cNvPr id="2536" name="Google Shape;2536;p67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7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67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67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67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67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67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67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7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7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67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67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67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67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7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3" name="Google Shape;2553;p67"/>
          <p:cNvSpPr/>
          <p:nvPr/>
        </p:nvSpPr>
        <p:spPr>
          <a:xfrm rot="-354611">
            <a:off x="4699129" y="2319776"/>
            <a:ext cx="462516" cy="39396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Google Shape;2554;p67"/>
          <p:cNvSpPr/>
          <p:nvPr/>
        </p:nvSpPr>
        <p:spPr>
          <a:xfrm>
            <a:off x="7312160" y="1924867"/>
            <a:ext cx="2891128" cy="8880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Google Shape;2555;p67"/>
          <p:cNvSpPr/>
          <p:nvPr/>
        </p:nvSpPr>
        <p:spPr>
          <a:xfrm rot="-354611">
            <a:off x="10505218" y="5396030"/>
            <a:ext cx="462516" cy="393964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6" name="Google Shape;2556;p67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1719" y="2095285"/>
            <a:ext cx="6232692" cy="35058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7" name="Google Shape;2557;p67"/>
          <p:cNvSpPr/>
          <p:nvPr/>
        </p:nvSpPr>
        <p:spPr>
          <a:xfrm>
            <a:off x="10326368" y="1924867"/>
            <a:ext cx="436265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67"/>
          <p:cNvSpPr/>
          <p:nvPr/>
        </p:nvSpPr>
        <p:spPr>
          <a:xfrm>
            <a:off x="11242868" y="1927301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9" name="Google Shape;2559;p67"/>
          <p:cNvSpPr/>
          <p:nvPr/>
        </p:nvSpPr>
        <p:spPr>
          <a:xfrm>
            <a:off x="11059695" y="1927392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67"/>
          <p:cNvSpPr/>
          <p:nvPr/>
        </p:nvSpPr>
        <p:spPr>
          <a:xfrm>
            <a:off x="10877568" y="1925047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1" name="Google Shape;2561;p67"/>
          <p:cNvSpPr/>
          <p:nvPr/>
        </p:nvSpPr>
        <p:spPr>
          <a:xfrm>
            <a:off x="11238522" y="2090728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67"/>
          <p:cNvSpPr/>
          <p:nvPr/>
        </p:nvSpPr>
        <p:spPr>
          <a:xfrm>
            <a:off x="11234325" y="2259451"/>
            <a:ext cx="90541" cy="88803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67"/>
          <p:cNvSpPr txBox="1"/>
          <p:nvPr/>
        </p:nvSpPr>
        <p:spPr>
          <a:xfrm>
            <a:off x="1254919" y="2015685"/>
            <a:ext cx="3256644" cy="408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Zeitpuffer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Kritische</a:t>
            </a:r>
            <a:r>
              <a:rPr lang="en-GB" sz="2000" b="1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Pfade</a:t>
            </a:r>
            <a:endParaRPr dirty="0"/>
          </a:p>
          <a:p>
            <a:pPr marL="34290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Aufgabenverteilung</a:t>
            </a:r>
            <a:endParaRPr dirty="0"/>
          </a:p>
          <a:p>
            <a:pPr marL="34290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Aufgabenbeschreibung</a:t>
            </a:r>
            <a:endParaRPr dirty="0"/>
          </a:p>
          <a:p>
            <a:pPr marL="342900" marR="0" lvl="0" indent="-2730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Wasserfallmodell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Char char="-"/>
            </a:pPr>
            <a:r>
              <a:rPr lang="en-GB" sz="2000" b="1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Front-End: </a:t>
            </a:r>
            <a:r>
              <a:rPr lang="en-GB" sz="2000" b="1" i="0" u="none" strike="noStrike" cap="none" dirty="0" err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Rahel</a:t>
            </a:r>
            <a:r>
              <a:rPr lang="en-GB" sz="2000" b="1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Rui</a:t>
            </a:r>
            <a:endParaRPr dirty="0"/>
          </a:p>
          <a:p>
            <a:pPr marL="285750" marR="0" lvl="0" indent="-215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85750" marR="0" lvl="0" indent="-285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Char char="-"/>
            </a:pPr>
            <a:r>
              <a:rPr lang="en-GB" sz="2000" b="1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Back-End: Jonah, Emanuele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2000" b="1" i="0" u="none" strike="noStrike" cap="none" dirty="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564" name="Google Shape;2564;p67"/>
          <p:cNvGrpSpPr/>
          <p:nvPr/>
        </p:nvGrpSpPr>
        <p:grpSpPr>
          <a:xfrm>
            <a:off x="979753" y="2128406"/>
            <a:ext cx="204642" cy="198507"/>
            <a:chOff x="2174559" y="3356116"/>
            <a:chExt cx="364135" cy="359930"/>
          </a:xfrm>
        </p:grpSpPr>
        <p:sp>
          <p:nvSpPr>
            <p:cNvPr id="2565" name="Google Shape;2565;p67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7" name="Google Shape;2567;p67"/>
          <p:cNvGrpSpPr/>
          <p:nvPr/>
        </p:nvGrpSpPr>
        <p:grpSpPr>
          <a:xfrm>
            <a:off x="979753" y="2617428"/>
            <a:ext cx="204642" cy="198507"/>
            <a:chOff x="2174559" y="3356116"/>
            <a:chExt cx="364135" cy="359930"/>
          </a:xfrm>
        </p:grpSpPr>
        <p:sp>
          <p:nvSpPr>
            <p:cNvPr id="2568" name="Google Shape;2568;p67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0" name="Google Shape;2570;p67"/>
          <p:cNvGrpSpPr/>
          <p:nvPr/>
        </p:nvGrpSpPr>
        <p:grpSpPr>
          <a:xfrm>
            <a:off x="973282" y="3102265"/>
            <a:ext cx="204642" cy="198507"/>
            <a:chOff x="2174559" y="3356116"/>
            <a:chExt cx="364135" cy="359930"/>
          </a:xfrm>
        </p:grpSpPr>
        <p:sp>
          <p:nvSpPr>
            <p:cNvPr id="2571" name="Google Shape;2571;p67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3" name="Google Shape;2573;p67"/>
          <p:cNvGrpSpPr/>
          <p:nvPr/>
        </p:nvGrpSpPr>
        <p:grpSpPr>
          <a:xfrm>
            <a:off x="970633" y="4076075"/>
            <a:ext cx="204642" cy="198507"/>
            <a:chOff x="2174559" y="3356116"/>
            <a:chExt cx="364135" cy="359930"/>
          </a:xfrm>
        </p:grpSpPr>
        <p:sp>
          <p:nvSpPr>
            <p:cNvPr id="2574" name="Google Shape;2574;p67"/>
            <p:cNvSpPr/>
            <p:nvPr/>
          </p:nvSpPr>
          <p:spPr>
            <a:xfrm>
              <a:off x="2273915" y="3452414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6" name="Google Shape;2576;p67"/>
          <p:cNvGrpSpPr/>
          <p:nvPr/>
        </p:nvGrpSpPr>
        <p:grpSpPr>
          <a:xfrm>
            <a:off x="973282" y="3589170"/>
            <a:ext cx="204642" cy="198507"/>
            <a:chOff x="2174559" y="3356116"/>
            <a:chExt cx="364135" cy="359930"/>
          </a:xfrm>
        </p:grpSpPr>
        <p:sp>
          <p:nvSpPr>
            <p:cNvPr id="2577" name="Google Shape;2577;p67"/>
            <p:cNvSpPr/>
            <p:nvPr/>
          </p:nvSpPr>
          <p:spPr>
            <a:xfrm>
              <a:off x="2273916" y="3452412"/>
              <a:ext cx="166920" cy="16692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4715" y="358"/>
                  </a:moveTo>
                  <a:cubicBezTo>
                    <a:pt x="4763" y="358"/>
                    <a:pt x="4787" y="370"/>
                    <a:pt x="4811" y="406"/>
                  </a:cubicBezTo>
                  <a:cubicBezTo>
                    <a:pt x="4846" y="429"/>
                    <a:pt x="4858" y="477"/>
                    <a:pt x="4858" y="513"/>
                  </a:cubicBezTo>
                  <a:cubicBezTo>
                    <a:pt x="4858" y="548"/>
                    <a:pt x="4846" y="584"/>
                    <a:pt x="4811" y="608"/>
                  </a:cubicBezTo>
                  <a:lnTo>
                    <a:pt x="4418" y="1013"/>
                  </a:lnTo>
                  <a:lnTo>
                    <a:pt x="4192" y="787"/>
                  </a:lnTo>
                  <a:lnTo>
                    <a:pt x="4608" y="406"/>
                  </a:lnTo>
                  <a:cubicBezTo>
                    <a:pt x="4644" y="370"/>
                    <a:pt x="4680" y="358"/>
                    <a:pt x="4715" y="358"/>
                  </a:cubicBezTo>
                  <a:close/>
                  <a:moveTo>
                    <a:pt x="3965" y="1048"/>
                  </a:moveTo>
                  <a:lnTo>
                    <a:pt x="4192" y="1263"/>
                  </a:lnTo>
                  <a:lnTo>
                    <a:pt x="3358" y="2084"/>
                  </a:lnTo>
                  <a:lnTo>
                    <a:pt x="3132" y="1858"/>
                  </a:lnTo>
                  <a:lnTo>
                    <a:pt x="3965" y="1048"/>
                  </a:lnTo>
                  <a:close/>
                  <a:moveTo>
                    <a:pt x="2894" y="2096"/>
                  </a:moveTo>
                  <a:lnTo>
                    <a:pt x="3120" y="2322"/>
                  </a:lnTo>
                  <a:lnTo>
                    <a:pt x="2287" y="3156"/>
                  </a:lnTo>
                  <a:lnTo>
                    <a:pt x="2060" y="2930"/>
                  </a:lnTo>
                  <a:lnTo>
                    <a:pt x="2894" y="2096"/>
                  </a:lnTo>
                  <a:close/>
                  <a:moveTo>
                    <a:pt x="1846" y="3168"/>
                  </a:moveTo>
                  <a:lnTo>
                    <a:pt x="2060" y="3394"/>
                  </a:lnTo>
                  <a:lnTo>
                    <a:pt x="1227" y="4227"/>
                  </a:lnTo>
                  <a:lnTo>
                    <a:pt x="1013" y="4001"/>
                  </a:lnTo>
                  <a:lnTo>
                    <a:pt x="1846" y="3168"/>
                  </a:lnTo>
                  <a:close/>
                  <a:moveTo>
                    <a:pt x="774" y="4227"/>
                  </a:moveTo>
                  <a:lnTo>
                    <a:pt x="989" y="4454"/>
                  </a:lnTo>
                  <a:lnTo>
                    <a:pt x="596" y="4858"/>
                  </a:lnTo>
                  <a:cubicBezTo>
                    <a:pt x="560" y="4882"/>
                    <a:pt x="513" y="4894"/>
                    <a:pt x="489" y="4894"/>
                  </a:cubicBezTo>
                  <a:cubicBezTo>
                    <a:pt x="441" y="4894"/>
                    <a:pt x="417" y="4882"/>
                    <a:pt x="382" y="4858"/>
                  </a:cubicBezTo>
                  <a:cubicBezTo>
                    <a:pt x="358" y="4823"/>
                    <a:pt x="334" y="4775"/>
                    <a:pt x="334" y="4751"/>
                  </a:cubicBezTo>
                  <a:cubicBezTo>
                    <a:pt x="322" y="4704"/>
                    <a:pt x="334" y="4656"/>
                    <a:pt x="370" y="4632"/>
                  </a:cubicBezTo>
                  <a:lnTo>
                    <a:pt x="774" y="4227"/>
                  </a:lnTo>
                  <a:close/>
                  <a:moveTo>
                    <a:pt x="4739" y="1"/>
                  </a:moveTo>
                  <a:cubicBezTo>
                    <a:pt x="4608" y="1"/>
                    <a:pt x="4489" y="48"/>
                    <a:pt x="4406" y="144"/>
                  </a:cubicBezTo>
                  <a:lnTo>
                    <a:pt x="4001" y="548"/>
                  </a:lnTo>
                  <a:lnTo>
                    <a:pt x="3846" y="406"/>
                  </a:lnTo>
                  <a:cubicBezTo>
                    <a:pt x="3816" y="376"/>
                    <a:pt x="3772" y="361"/>
                    <a:pt x="3727" y="361"/>
                  </a:cubicBezTo>
                  <a:cubicBezTo>
                    <a:pt x="3683" y="361"/>
                    <a:pt x="3638" y="376"/>
                    <a:pt x="3608" y="406"/>
                  </a:cubicBezTo>
                  <a:cubicBezTo>
                    <a:pt x="3549" y="465"/>
                    <a:pt x="3549" y="584"/>
                    <a:pt x="3608" y="644"/>
                  </a:cubicBezTo>
                  <a:lnTo>
                    <a:pt x="3763" y="787"/>
                  </a:lnTo>
                  <a:lnTo>
                    <a:pt x="2929" y="1620"/>
                  </a:lnTo>
                  <a:lnTo>
                    <a:pt x="2775" y="1477"/>
                  </a:lnTo>
                  <a:cubicBezTo>
                    <a:pt x="2745" y="1447"/>
                    <a:pt x="2700" y="1432"/>
                    <a:pt x="2656" y="1432"/>
                  </a:cubicBezTo>
                  <a:cubicBezTo>
                    <a:pt x="2611" y="1432"/>
                    <a:pt x="2566" y="1447"/>
                    <a:pt x="2537" y="1477"/>
                  </a:cubicBezTo>
                  <a:cubicBezTo>
                    <a:pt x="2477" y="1537"/>
                    <a:pt x="2477" y="1656"/>
                    <a:pt x="2537" y="1715"/>
                  </a:cubicBezTo>
                  <a:lnTo>
                    <a:pt x="2691" y="1858"/>
                  </a:lnTo>
                  <a:lnTo>
                    <a:pt x="1858" y="2692"/>
                  </a:lnTo>
                  <a:lnTo>
                    <a:pt x="1703" y="2549"/>
                  </a:lnTo>
                  <a:cubicBezTo>
                    <a:pt x="1673" y="2519"/>
                    <a:pt x="1629" y="2504"/>
                    <a:pt x="1584" y="2504"/>
                  </a:cubicBezTo>
                  <a:cubicBezTo>
                    <a:pt x="1539" y="2504"/>
                    <a:pt x="1495" y="2519"/>
                    <a:pt x="1465" y="2549"/>
                  </a:cubicBezTo>
                  <a:cubicBezTo>
                    <a:pt x="1405" y="2608"/>
                    <a:pt x="1405" y="2727"/>
                    <a:pt x="1465" y="2787"/>
                  </a:cubicBezTo>
                  <a:lnTo>
                    <a:pt x="1620" y="2930"/>
                  </a:lnTo>
                  <a:lnTo>
                    <a:pt x="786" y="3763"/>
                  </a:lnTo>
                  <a:lnTo>
                    <a:pt x="632" y="3620"/>
                  </a:lnTo>
                  <a:cubicBezTo>
                    <a:pt x="602" y="3590"/>
                    <a:pt x="557" y="3576"/>
                    <a:pt x="513" y="3576"/>
                  </a:cubicBezTo>
                  <a:cubicBezTo>
                    <a:pt x="468" y="3576"/>
                    <a:pt x="423" y="3590"/>
                    <a:pt x="393" y="3620"/>
                  </a:cubicBezTo>
                  <a:cubicBezTo>
                    <a:pt x="334" y="3680"/>
                    <a:pt x="334" y="3799"/>
                    <a:pt x="393" y="3858"/>
                  </a:cubicBezTo>
                  <a:lnTo>
                    <a:pt x="548" y="4001"/>
                  </a:lnTo>
                  <a:lnTo>
                    <a:pt x="143" y="4406"/>
                  </a:lnTo>
                  <a:cubicBezTo>
                    <a:pt x="36" y="4477"/>
                    <a:pt x="1" y="4620"/>
                    <a:pt x="1" y="4751"/>
                  </a:cubicBezTo>
                  <a:cubicBezTo>
                    <a:pt x="1" y="4882"/>
                    <a:pt x="36" y="5001"/>
                    <a:pt x="143" y="5097"/>
                  </a:cubicBezTo>
                  <a:cubicBezTo>
                    <a:pt x="239" y="5180"/>
                    <a:pt x="370" y="5239"/>
                    <a:pt x="489" y="5239"/>
                  </a:cubicBezTo>
                  <a:cubicBezTo>
                    <a:pt x="620" y="5239"/>
                    <a:pt x="739" y="5192"/>
                    <a:pt x="834" y="5097"/>
                  </a:cubicBezTo>
                  <a:lnTo>
                    <a:pt x="1227" y="4692"/>
                  </a:lnTo>
                  <a:lnTo>
                    <a:pt x="1382" y="4835"/>
                  </a:lnTo>
                  <a:cubicBezTo>
                    <a:pt x="1405" y="4870"/>
                    <a:pt x="1453" y="4882"/>
                    <a:pt x="1501" y="4882"/>
                  </a:cubicBezTo>
                  <a:cubicBezTo>
                    <a:pt x="1548" y="4882"/>
                    <a:pt x="1584" y="4870"/>
                    <a:pt x="1620" y="4835"/>
                  </a:cubicBezTo>
                  <a:cubicBezTo>
                    <a:pt x="1679" y="4775"/>
                    <a:pt x="1679" y="4656"/>
                    <a:pt x="1620" y="4597"/>
                  </a:cubicBezTo>
                  <a:lnTo>
                    <a:pt x="1465" y="4454"/>
                  </a:lnTo>
                  <a:lnTo>
                    <a:pt x="2298" y="3620"/>
                  </a:lnTo>
                  <a:lnTo>
                    <a:pt x="2453" y="3763"/>
                  </a:lnTo>
                  <a:cubicBezTo>
                    <a:pt x="2477" y="3799"/>
                    <a:pt x="2525" y="3811"/>
                    <a:pt x="2572" y="3811"/>
                  </a:cubicBezTo>
                  <a:cubicBezTo>
                    <a:pt x="2620" y="3811"/>
                    <a:pt x="2656" y="3799"/>
                    <a:pt x="2691" y="3763"/>
                  </a:cubicBezTo>
                  <a:cubicBezTo>
                    <a:pt x="2751" y="3704"/>
                    <a:pt x="2751" y="3584"/>
                    <a:pt x="2691" y="3525"/>
                  </a:cubicBezTo>
                  <a:lnTo>
                    <a:pt x="2537" y="3382"/>
                  </a:lnTo>
                  <a:lnTo>
                    <a:pt x="3370" y="2549"/>
                  </a:lnTo>
                  <a:lnTo>
                    <a:pt x="3525" y="2692"/>
                  </a:lnTo>
                  <a:cubicBezTo>
                    <a:pt x="3549" y="2727"/>
                    <a:pt x="3596" y="2739"/>
                    <a:pt x="3644" y="2739"/>
                  </a:cubicBezTo>
                  <a:cubicBezTo>
                    <a:pt x="3691" y="2739"/>
                    <a:pt x="3727" y="2727"/>
                    <a:pt x="3763" y="2692"/>
                  </a:cubicBezTo>
                  <a:cubicBezTo>
                    <a:pt x="3822" y="2632"/>
                    <a:pt x="3822" y="2513"/>
                    <a:pt x="3763" y="2453"/>
                  </a:cubicBezTo>
                  <a:lnTo>
                    <a:pt x="3608" y="2311"/>
                  </a:lnTo>
                  <a:lnTo>
                    <a:pt x="4442" y="1477"/>
                  </a:lnTo>
                  <a:lnTo>
                    <a:pt x="4596" y="1620"/>
                  </a:lnTo>
                  <a:cubicBezTo>
                    <a:pt x="4620" y="1656"/>
                    <a:pt x="4668" y="1668"/>
                    <a:pt x="4715" y="1668"/>
                  </a:cubicBezTo>
                  <a:cubicBezTo>
                    <a:pt x="4763" y="1668"/>
                    <a:pt x="4799" y="1656"/>
                    <a:pt x="4834" y="1620"/>
                  </a:cubicBezTo>
                  <a:cubicBezTo>
                    <a:pt x="4894" y="1560"/>
                    <a:pt x="4894" y="1441"/>
                    <a:pt x="4834" y="1382"/>
                  </a:cubicBezTo>
                  <a:lnTo>
                    <a:pt x="4680" y="1239"/>
                  </a:lnTo>
                  <a:lnTo>
                    <a:pt x="5085" y="834"/>
                  </a:lnTo>
                  <a:cubicBezTo>
                    <a:pt x="5180" y="739"/>
                    <a:pt x="5239" y="608"/>
                    <a:pt x="5239" y="489"/>
                  </a:cubicBezTo>
                  <a:cubicBezTo>
                    <a:pt x="5239" y="358"/>
                    <a:pt x="5192" y="239"/>
                    <a:pt x="5085" y="144"/>
                  </a:cubicBezTo>
                  <a:cubicBezTo>
                    <a:pt x="5001" y="60"/>
                    <a:pt x="4858" y="1"/>
                    <a:pt x="4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2174559" y="3356116"/>
              <a:ext cx="364135" cy="359930"/>
            </a:xfrm>
            <a:custGeom>
              <a:avLst/>
              <a:gdLst/>
              <a:ahLst/>
              <a:cxnLst/>
              <a:rect l="l" t="t" r="r" b="b"/>
              <a:pathLst>
                <a:path w="11431" h="11299" extrusionOk="0">
                  <a:moveTo>
                    <a:pt x="8142" y="339"/>
                  </a:moveTo>
                  <a:cubicBezTo>
                    <a:pt x="8988" y="339"/>
                    <a:pt x="9829" y="482"/>
                    <a:pt x="10632" y="750"/>
                  </a:cubicBezTo>
                  <a:cubicBezTo>
                    <a:pt x="10930" y="1631"/>
                    <a:pt x="11061" y="2583"/>
                    <a:pt x="11037" y="3500"/>
                  </a:cubicBezTo>
                  <a:lnTo>
                    <a:pt x="7858" y="345"/>
                  </a:lnTo>
                  <a:cubicBezTo>
                    <a:pt x="7953" y="341"/>
                    <a:pt x="8048" y="339"/>
                    <a:pt x="8142" y="339"/>
                  </a:cubicBezTo>
                  <a:close/>
                  <a:moveTo>
                    <a:pt x="572" y="6453"/>
                  </a:moveTo>
                  <a:lnTo>
                    <a:pt x="4917" y="10798"/>
                  </a:lnTo>
                  <a:cubicBezTo>
                    <a:pt x="4620" y="10858"/>
                    <a:pt x="4322" y="10894"/>
                    <a:pt x="4001" y="10929"/>
                  </a:cubicBezTo>
                  <a:lnTo>
                    <a:pt x="441" y="7358"/>
                  </a:lnTo>
                  <a:cubicBezTo>
                    <a:pt x="464" y="7060"/>
                    <a:pt x="512" y="6750"/>
                    <a:pt x="572" y="6453"/>
                  </a:cubicBezTo>
                  <a:close/>
                  <a:moveTo>
                    <a:pt x="405" y="7798"/>
                  </a:moveTo>
                  <a:lnTo>
                    <a:pt x="3560" y="10953"/>
                  </a:lnTo>
                  <a:cubicBezTo>
                    <a:pt x="3462" y="10957"/>
                    <a:pt x="3363" y="10959"/>
                    <a:pt x="3264" y="10959"/>
                  </a:cubicBezTo>
                  <a:cubicBezTo>
                    <a:pt x="2440" y="10959"/>
                    <a:pt x="1596" y="10826"/>
                    <a:pt x="810" y="10560"/>
                  </a:cubicBezTo>
                  <a:cubicBezTo>
                    <a:pt x="512" y="9679"/>
                    <a:pt x="381" y="8727"/>
                    <a:pt x="405" y="7798"/>
                  </a:cubicBezTo>
                  <a:close/>
                  <a:moveTo>
                    <a:pt x="8188" y="1"/>
                  </a:moveTo>
                  <a:cubicBezTo>
                    <a:pt x="7942" y="1"/>
                    <a:pt x="7697" y="12"/>
                    <a:pt x="7453" y="35"/>
                  </a:cubicBezTo>
                  <a:cubicBezTo>
                    <a:pt x="7013" y="71"/>
                    <a:pt x="6560" y="154"/>
                    <a:pt x="6132" y="261"/>
                  </a:cubicBezTo>
                  <a:cubicBezTo>
                    <a:pt x="4739" y="607"/>
                    <a:pt x="3453" y="1345"/>
                    <a:pt x="2429" y="2369"/>
                  </a:cubicBezTo>
                  <a:cubicBezTo>
                    <a:pt x="1893" y="2905"/>
                    <a:pt x="1429" y="3512"/>
                    <a:pt x="1072" y="4167"/>
                  </a:cubicBezTo>
                  <a:cubicBezTo>
                    <a:pt x="1024" y="4250"/>
                    <a:pt x="1060" y="4345"/>
                    <a:pt x="1131" y="4393"/>
                  </a:cubicBezTo>
                  <a:cubicBezTo>
                    <a:pt x="1154" y="4408"/>
                    <a:pt x="1180" y="4415"/>
                    <a:pt x="1206" y="4415"/>
                  </a:cubicBezTo>
                  <a:cubicBezTo>
                    <a:pt x="1264" y="4415"/>
                    <a:pt x="1325" y="4382"/>
                    <a:pt x="1357" y="4333"/>
                  </a:cubicBezTo>
                  <a:cubicBezTo>
                    <a:pt x="1703" y="3714"/>
                    <a:pt x="2143" y="3131"/>
                    <a:pt x="2655" y="2607"/>
                  </a:cubicBezTo>
                  <a:cubicBezTo>
                    <a:pt x="3620" y="1643"/>
                    <a:pt x="4810" y="952"/>
                    <a:pt x="6108" y="595"/>
                  </a:cubicBezTo>
                  <a:lnTo>
                    <a:pt x="9156" y="3655"/>
                  </a:lnTo>
                  <a:cubicBezTo>
                    <a:pt x="9180" y="3679"/>
                    <a:pt x="9227" y="3690"/>
                    <a:pt x="9275" y="3690"/>
                  </a:cubicBezTo>
                  <a:cubicBezTo>
                    <a:pt x="9323" y="3690"/>
                    <a:pt x="9358" y="3679"/>
                    <a:pt x="9394" y="3655"/>
                  </a:cubicBezTo>
                  <a:cubicBezTo>
                    <a:pt x="9454" y="3595"/>
                    <a:pt x="9454" y="3476"/>
                    <a:pt x="9394" y="3417"/>
                  </a:cubicBezTo>
                  <a:lnTo>
                    <a:pt x="6489" y="511"/>
                  </a:lnTo>
                  <a:cubicBezTo>
                    <a:pt x="6787" y="452"/>
                    <a:pt x="7084" y="404"/>
                    <a:pt x="7394" y="381"/>
                  </a:cubicBezTo>
                  <a:lnTo>
                    <a:pt x="10966" y="3952"/>
                  </a:lnTo>
                  <a:cubicBezTo>
                    <a:pt x="10942" y="4250"/>
                    <a:pt x="10894" y="4560"/>
                    <a:pt x="10835" y="4857"/>
                  </a:cubicBezTo>
                  <a:lnTo>
                    <a:pt x="9954" y="3976"/>
                  </a:lnTo>
                  <a:cubicBezTo>
                    <a:pt x="9924" y="3946"/>
                    <a:pt x="9879" y="3932"/>
                    <a:pt x="9835" y="3932"/>
                  </a:cubicBezTo>
                  <a:cubicBezTo>
                    <a:pt x="9790" y="3932"/>
                    <a:pt x="9745" y="3946"/>
                    <a:pt x="9716" y="3976"/>
                  </a:cubicBezTo>
                  <a:cubicBezTo>
                    <a:pt x="9656" y="4036"/>
                    <a:pt x="9656" y="4155"/>
                    <a:pt x="9716" y="4214"/>
                  </a:cubicBezTo>
                  <a:lnTo>
                    <a:pt x="10751" y="5238"/>
                  </a:lnTo>
                  <a:cubicBezTo>
                    <a:pt x="10394" y="6548"/>
                    <a:pt x="9704" y="7739"/>
                    <a:pt x="8751" y="8691"/>
                  </a:cubicBezTo>
                  <a:cubicBezTo>
                    <a:pt x="7787" y="9667"/>
                    <a:pt x="6596" y="10346"/>
                    <a:pt x="5298" y="10703"/>
                  </a:cubicBezTo>
                  <a:lnTo>
                    <a:pt x="679" y="6060"/>
                  </a:lnTo>
                  <a:cubicBezTo>
                    <a:pt x="762" y="5715"/>
                    <a:pt x="881" y="5381"/>
                    <a:pt x="1012" y="5048"/>
                  </a:cubicBezTo>
                  <a:cubicBezTo>
                    <a:pt x="1048" y="4964"/>
                    <a:pt x="1012" y="4869"/>
                    <a:pt x="929" y="4822"/>
                  </a:cubicBezTo>
                  <a:cubicBezTo>
                    <a:pt x="906" y="4816"/>
                    <a:pt x="884" y="4813"/>
                    <a:pt x="864" y="4813"/>
                  </a:cubicBezTo>
                  <a:cubicBezTo>
                    <a:pt x="796" y="4813"/>
                    <a:pt x="739" y="4844"/>
                    <a:pt x="703" y="4917"/>
                  </a:cubicBezTo>
                  <a:cubicBezTo>
                    <a:pt x="536" y="5286"/>
                    <a:pt x="417" y="5679"/>
                    <a:pt x="322" y="6072"/>
                  </a:cubicBezTo>
                  <a:cubicBezTo>
                    <a:pt x="214" y="6512"/>
                    <a:pt x="143" y="6953"/>
                    <a:pt x="95" y="7405"/>
                  </a:cubicBezTo>
                  <a:cubicBezTo>
                    <a:pt x="0" y="8548"/>
                    <a:pt x="143" y="9667"/>
                    <a:pt x="512" y="10751"/>
                  </a:cubicBezTo>
                  <a:cubicBezTo>
                    <a:pt x="524" y="10798"/>
                    <a:pt x="572" y="10834"/>
                    <a:pt x="619" y="10858"/>
                  </a:cubicBezTo>
                  <a:cubicBezTo>
                    <a:pt x="1465" y="11156"/>
                    <a:pt x="2381" y="11299"/>
                    <a:pt x="3298" y="11299"/>
                  </a:cubicBezTo>
                  <a:cubicBezTo>
                    <a:pt x="3512" y="11299"/>
                    <a:pt x="3739" y="11287"/>
                    <a:pt x="3965" y="11275"/>
                  </a:cubicBezTo>
                  <a:cubicBezTo>
                    <a:pt x="4405" y="11227"/>
                    <a:pt x="4858" y="11156"/>
                    <a:pt x="5286" y="11049"/>
                  </a:cubicBezTo>
                  <a:cubicBezTo>
                    <a:pt x="6680" y="10691"/>
                    <a:pt x="7965" y="9965"/>
                    <a:pt x="8989" y="8929"/>
                  </a:cubicBezTo>
                  <a:cubicBezTo>
                    <a:pt x="10013" y="7905"/>
                    <a:pt x="10751" y="6631"/>
                    <a:pt x="11109" y="5226"/>
                  </a:cubicBezTo>
                  <a:cubicBezTo>
                    <a:pt x="11204" y="4798"/>
                    <a:pt x="11287" y="4345"/>
                    <a:pt x="11323" y="3905"/>
                  </a:cubicBezTo>
                  <a:cubicBezTo>
                    <a:pt x="11430" y="2774"/>
                    <a:pt x="11287" y="1631"/>
                    <a:pt x="10906" y="559"/>
                  </a:cubicBezTo>
                  <a:cubicBezTo>
                    <a:pt x="10894" y="511"/>
                    <a:pt x="10859" y="464"/>
                    <a:pt x="10811" y="452"/>
                  </a:cubicBezTo>
                  <a:cubicBezTo>
                    <a:pt x="9980" y="153"/>
                    <a:pt x="9082" y="1"/>
                    <a:pt x="81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68"/>
          <p:cNvSpPr txBox="1">
            <a:spLocks noGrp="1"/>
          </p:cNvSpPr>
          <p:nvPr>
            <p:ph type="title"/>
          </p:nvPr>
        </p:nvSpPr>
        <p:spPr>
          <a:xfrm>
            <a:off x="968747" y="26467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Projektplanung</a:t>
            </a:r>
            <a:endParaRPr/>
          </a:p>
        </p:txBody>
      </p:sp>
      <p:sp>
        <p:nvSpPr>
          <p:cNvPr id="2584" name="Google Shape;2584;p68"/>
          <p:cNvSpPr txBox="1">
            <a:spLocks noGrp="1"/>
          </p:cNvSpPr>
          <p:nvPr>
            <p:ph type="subTitle" idx="1"/>
          </p:nvPr>
        </p:nvSpPr>
        <p:spPr>
          <a:xfrm>
            <a:off x="923906" y="2450063"/>
            <a:ext cx="4667235" cy="2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1430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 dirty="0" err="1">
                <a:solidFill>
                  <a:schemeClr val="hlink"/>
                </a:solidFill>
              </a:rPr>
              <a:t>Gemeinsames</a:t>
            </a:r>
            <a:r>
              <a:rPr lang="en-GB" sz="2800" dirty="0">
                <a:solidFill>
                  <a:schemeClr val="hlink"/>
                </a:solidFill>
              </a:rPr>
              <a:t> Brainstorming</a:t>
            </a:r>
            <a:endParaRPr sz="3330" dirty="0">
              <a:solidFill>
                <a:schemeClr val="hlink"/>
              </a:solidFill>
            </a:endParaRPr>
          </a:p>
          <a:p>
            <a:pPr marL="114300" lvl="0" indent="-44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800" dirty="0">
              <a:solidFill>
                <a:schemeClr val="hlink"/>
              </a:solidFill>
              <a:uFill>
                <a:noFill/>
              </a:uFill>
              <a:hlinkClick r:id="rId3"/>
            </a:endParaRPr>
          </a:p>
          <a:p>
            <a:pPr marL="11430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 dirty="0" err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Ausführen</a:t>
            </a:r>
            <a:r>
              <a:rPr lang="en-GB" sz="2800" dirty="0">
                <a:solidFill>
                  <a:schemeClr val="hlink"/>
                </a:solidFill>
              </a:rPr>
              <a:t> der Aufgabe</a:t>
            </a:r>
            <a:endParaRPr dirty="0"/>
          </a:p>
          <a:p>
            <a:pPr marL="114300" lvl="0" indent="-44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800" dirty="0">
              <a:solidFill>
                <a:schemeClr val="hlink"/>
              </a:solidFill>
            </a:endParaRPr>
          </a:p>
          <a:p>
            <a:pPr marL="11430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 dirty="0" err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Korrekturlesen</a:t>
            </a:r>
            <a:endParaRPr sz="2800" dirty="0">
              <a:solidFill>
                <a:schemeClr val="hlink"/>
              </a:solidFill>
            </a:endParaRPr>
          </a:p>
          <a:p>
            <a:pPr marL="114300" lvl="0" indent="-44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800" dirty="0">
              <a:solidFill>
                <a:schemeClr val="hlink"/>
              </a:solidFill>
            </a:endParaRPr>
          </a:p>
          <a:p>
            <a:pPr marL="114300" lvl="0" indent="-44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800" dirty="0">
              <a:solidFill>
                <a:schemeClr val="hlink"/>
              </a:solidFill>
            </a:endParaRPr>
          </a:p>
          <a:p>
            <a:pPr marL="114300" lvl="0" indent="-1143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2800" b="1" dirty="0" err="1">
                <a:solidFill>
                  <a:schemeClr val="hlink"/>
                </a:solidFill>
                <a:uFill>
                  <a:noFill/>
                </a:uFill>
              </a:rPr>
              <a:t>Fortschrittskontrolle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</a:rPr>
              <a:t> und </a:t>
            </a:r>
            <a:r>
              <a:rPr lang="en-GB" sz="2800" b="1" dirty="0" err="1">
                <a:solidFill>
                  <a:schemeClr val="hlink"/>
                </a:solidFill>
                <a:uFill>
                  <a:noFill/>
                </a:uFill>
              </a:rPr>
              <a:t>klar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GB" sz="2800" b="1" dirty="0" err="1">
                <a:solidFill>
                  <a:schemeClr val="hlink"/>
                </a:solidFill>
                <a:uFill>
                  <a:noFill/>
                </a:uFill>
              </a:rPr>
              <a:t>definierte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GB" sz="2800" b="1" dirty="0" err="1">
                <a:solidFill>
                  <a:schemeClr val="hlink"/>
                </a:solidFill>
                <a:uFill>
                  <a:noFill/>
                </a:uFill>
              </a:rPr>
              <a:t>Absprache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</a:rPr>
              <a:t> </a:t>
            </a:r>
            <a:r>
              <a:rPr lang="en-GB" sz="2800" b="1" dirty="0">
                <a:solidFill>
                  <a:schemeClr val="hlink"/>
                </a:solidFill>
                <a:uFill>
                  <a:noFill/>
                </a:uFill>
                <a:sym typeface="Wingdings" panose="05000000000000000000" pitchFamily="2" charset="2"/>
              </a:rPr>
              <a:t> </a:t>
            </a:r>
            <a:endParaRPr sz="2800" b="1" dirty="0">
              <a:solidFill>
                <a:schemeClr val="hlink"/>
              </a:solidFill>
              <a:uFill>
                <a:noFill/>
              </a:uFill>
              <a:hlinkClick r:id="rId3"/>
            </a:endParaRPr>
          </a:p>
        </p:txBody>
      </p:sp>
      <p:sp>
        <p:nvSpPr>
          <p:cNvPr id="2585" name="Google Shape;2585;p68"/>
          <p:cNvSpPr txBox="1">
            <a:spLocks noGrp="1"/>
          </p:cNvSpPr>
          <p:nvPr>
            <p:ph type="subTitle" idx="2"/>
          </p:nvPr>
        </p:nvSpPr>
        <p:spPr>
          <a:xfrm>
            <a:off x="934539" y="1865479"/>
            <a:ext cx="5072000" cy="4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-GB" sz="2800"/>
              <a:t>PHASEN DER AUFGABEN</a:t>
            </a:r>
            <a:endParaRPr/>
          </a:p>
        </p:txBody>
      </p:sp>
      <p:grpSp>
        <p:nvGrpSpPr>
          <p:cNvPr id="2586" name="Google Shape;2586;p68"/>
          <p:cNvGrpSpPr/>
          <p:nvPr/>
        </p:nvGrpSpPr>
        <p:grpSpPr>
          <a:xfrm>
            <a:off x="2045882" y="6273932"/>
            <a:ext cx="802416" cy="361029"/>
            <a:chOff x="1735682" y="4479804"/>
            <a:chExt cx="601812" cy="270772"/>
          </a:xfrm>
        </p:grpSpPr>
        <p:grpSp>
          <p:nvGrpSpPr>
            <p:cNvPr id="2587" name="Google Shape;2587;p68"/>
            <p:cNvGrpSpPr/>
            <p:nvPr/>
          </p:nvGrpSpPr>
          <p:grpSpPr>
            <a:xfrm>
              <a:off x="1735919" y="4711715"/>
              <a:ext cx="601575" cy="38861"/>
              <a:chOff x="7586971" y="1240406"/>
              <a:chExt cx="820704" cy="53017"/>
            </a:xfrm>
          </p:grpSpPr>
          <p:sp>
            <p:nvSpPr>
              <p:cNvPr id="2588" name="Google Shape;2588;p68"/>
              <p:cNvSpPr/>
              <p:nvPr/>
            </p:nvSpPr>
            <p:spPr>
              <a:xfrm>
                <a:off x="8345886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33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9" name="Google Shape;2589;p68"/>
              <p:cNvSpPr/>
              <p:nvPr/>
            </p:nvSpPr>
            <p:spPr>
              <a:xfrm>
                <a:off x="8156069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8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41" y="74"/>
                      <a:pt x="1038" y="1"/>
                      <a:pt x="8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0" name="Google Shape;2590;p68"/>
              <p:cNvSpPr/>
              <p:nvPr/>
            </p:nvSpPr>
            <p:spPr>
              <a:xfrm>
                <a:off x="7966221" y="1240406"/>
                <a:ext cx="61789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656" extrusionOk="0">
                    <a:moveTo>
                      <a:pt x="842" y="1"/>
                    </a:moveTo>
                    <a:cubicBezTo>
                      <a:pt x="413" y="1"/>
                      <a:pt x="1" y="332"/>
                      <a:pt x="1" y="834"/>
                    </a:cubicBezTo>
                    <a:cubicBezTo>
                      <a:pt x="1" y="1286"/>
                      <a:pt x="370" y="1655"/>
                      <a:pt x="834" y="1655"/>
                    </a:cubicBezTo>
                    <a:cubicBezTo>
                      <a:pt x="1560" y="1655"/>
                      <a:pt x="1930" y="762"/>
                      <a:pt x="1418" y="238"/>
                    </a:cubicBezTo>
                    <a:cubicBezTo>
                      <a:pt x="1250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1" name="Google Shape;2591;p68"/>
              <p:cNvSpPr/>
              <p:nvPr/>
            </p:nvSpPr>
            <p:spPr>
              <a:xfrm>
                <a:off x="7776404" y="1240406"/>
                <a:ext cx="62173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1656" extrusionOk="0">
                    <a:moveTo>
                      <a:pt x="842" y="1"/>
                    </a:moveTo>
                    <a:cubicBezTo>
                      <a:pt x="413" y="1"/>
                      <a:pt x="0" y="332"/>
                      <a:pt x="0" y="834"/>
                    </a:cubicBezTo>
                    <a:cubicBezTo>
                      <a:pt x="0" y="1286"/>
                      <a:pt x="370" y="1655"/>
                      <a:pt x="834" y="1655"/>
                    </a:cubicBezTo>
                    <a:cubicBezTo>
                      <a:pt x="1572" y="1655"/>
                      <a:pt x="1941" y="762"/>
                      <a:pt x="1417" y="238"/>
                    </a:cubicBezTo>
                    <a:cubicBezTo>
                      <a:pt x="1249" y="74"/>
                      <a:pt x="1044" y="1"/>
                      <a:pt x="8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2" name="Google Shape;2592;p68"/>
              <p:cNvSpPr/>
              <p:nvPr/>
            </p:nvSpPr>
            <p:spPr>
              <a:xfrm>
                <a:off x="7586971" y="1240406"/>
                <a:ext cx="61757" cy="53017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1656" extrusionOk="0">
                    <a:moveTo>
                      <a:pt x="832" y="1"/>
                    </a:moveTo>
                    <a:cubicBezTo>
                      <a:pt x="407" y="1"/>
                      <a:pt x="0" y="332"/>
                      <a:pt x="0" y="834"/>
                    </a:cubicBezTo>
                    <a:cubicBezTo>
                      <a:pt x="0" y="1286"/>
                      <a:pt x="369" y="1655"/>
                      <a:pt x="822" y="1655"/>
                    </a:cubicBezTo>
                    <a:cubicBezTo>
                      <a:pt x="1560" y="1655"/>
                      <a:pt x="1929" y="762"/>
                      <a:pt x="1405" y="238"/>
                    </a:cubicBezTo>
                    <a:cubicBezTo>
                      <a:pt x="1237" y="74"/>
                      <a:pt x="1033" y="1"/>
                      <a:pt x="8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5"/>
                  <a:buFont typeface="Arial"/>
                  <a:buNone/>
                </a:pPr>
                <a:endParaRPr sz="1865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93" name="Google Shape;2593;p68"/>
            <p:cNvSpPr/>
            <p:nvPr/>
          </p:nvSpPr>
          <p:spPr>
            <a:xfrm>
              <a:off x="1735682" y="4479804"/>
              <a:ext cx="601542" cy="81907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4" name="Google Shape;2594;p68"/>
          <p:cNvGrpSpPr/>
          <p:nvPr/>
        </p:nvGrpSpPr>
        <p:grpSpPr>
          <a:xfrm rot="10800000">
            <a:off x="3041571" y="6273547"/>
            <a:ext cx="479213" cy="445235"/>
            <a:chOff x="6672" y="3464315"/>
            <a:chExt cx="279631" cy="259804"/>
          </a:xfrm>
        </p:grpSpPr>
        <p:sp>
          <p:nvSpPr>
            <p:cNvPr id="2595" name="Google Shape;2595;p6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6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4" name="Google Shape;2604;p68"/>
          <p:cNvGrpSpPr/>
          <p:nvPr/>
        </p:nvGrpSpPr>
        <p:grpSpPr>
          <a:xfrm>
            <a:off x="4190527" y="6299448"/>
            <a:ext cx="241605" cy="393933"/>
            <a:chOff x="8814523" y="4301099"/>
            <a:chExt cx="181204" cy="295450"/>
          </a:xfrm>
        </p:grpSpPr>
        <p:sp>
          <p:nvSpPr>
            <p:cNvPr id="2605" name="Google Shape;2605;p6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6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1" name="Google Shape;2611;p68"/>
          <p:cNvGrpSpPr/>
          <p:nvPr/>
        </p:nvGrpSpPr>
        <p:grpSpPr>
          <a:xfrm rot="10800000" flipH="1">
            <a:off x="723348" y="6222251"/>
            <a:ext cx="802091" cy="401280"/>
            <a:chOff x="5615619" y="2077286"/>
            <a:chExt cx="601568" cy="300960"/>
          </a:xfrm>
        </p:grpSpPr>
        <p:sp>
          <p:nvSpPr>
            <p:cNvPr id="2612" name="Google Shape;2612;p68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8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8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8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8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8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8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8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8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8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8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8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68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8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68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7" name="Google Shape;2627;p68"/>
          <p:cNvSpPr/>
          <p:nvPr/>
        </p:nvSpPr>
        <p:spPr>
          <a:xfrm>
            <a:off x="4587878" y="602897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628" name="Google Shape;2628;p68"/>
          <p:cNvGrpSpPr/>
          <p:nvPr/>
        </p:nvGrpSpPr>
        <p:grpSpPr>
          <a:xfrm>
            <a:off x="10835213" y="5374475"/>
            <a:ext cx="2694423" cy="2693995"/>
            <a:chOff x="-1030923" y="293340"/>
            <a:chExt cx="1871127" cy="1870656"/>
          </a:xfrm>
        </p:grpSpPr>
        <p:sp>
          <p:nvSpPr>
            <p:cNvPr id="2629" name="Google Shape;2629;p68"/>
            <p:cNvSpPr/>
            <p:nvPr/>
          </p:nvSpPr>
          <p:spPr>
            <a:xfrm rot="10800000">
              <a:off x="-1030923" y="293340"/>
              <a:ext cx="1871127" cy="1870656"/>
            </a:xfrm>
            <a:custGeom>
              <a:avLst/>
              <a:gdLst/>
              <a:ahLst/>
              <a:cxnLst/>
              <a:rect l="l" t="t" r="r" b="b"/>
              <a:pathLst>
                <a:path w="47745" h="47733" extrusionOk="0">
                  <a:moveTo>
                    <a:pt x="23872" y="203"/>
                  </a:moveTo>
                  <a:cubicBezTo>
                    <a:pt x="36922" y="203"/>
                    <a:pt x="47530" y="10812"/>
                    <a:pt x="47530" y="23861"/>
                  </a:cubicBezTo>
                  <a:cubicBezTo>
                    <a:pt x="47530" y="36910"/>
                    <a:pt x="36922" y="47531"/>
                    <a:pt x="23872" y="47531"/>
                  </a:cubicBezTo>
                  <a:cubicBezTo>
                    <a:pt x="10823" y="47531"/>
                    <a:pt x="203" y="36910"/>
                    <a:pt x="203" y="23861"/>
                  </a:cubicBezTo>
                  <a:cubicBezTo>
                    <a:pt x="203" y="10812"/>
                    <a:pt x="10823" y="203"/>
                    <a:pt x="23872" y="203"/>
                  </a:cubicBezTo>
                  <a:close/>
                  <a:moveTo>
                    <a:pt x="23872" y="1"/>
                  </a:moveTo>
                  <a:cubicBezTo>
                    <a:pt x="10704" y="1"/>
                    <a:pt x="0" y="10705"/>
                    <a:pt x="0" y="23861"/>
                  </a:cubicBezTo>
                  <a:cubicBezTo>
                    <a:pt x="0" y="37029"/>
                    <a:pt x="10704" y="47733"/>
                    <a:pt x="23872" y="47733"/>
                  </a:cubicBezTo>
                  <a:cubicBezTo>
                    <a:pt x="37029" y="47733"/>
                    <a:pt x="47744" y="37029"/>
                    <a:pt x="47744" y="23861"/>
                  </a:cubicBezTo>
                  <a:cubicBezTo>
                    <a:pt x="47744" y="10705"/>
                    <a:pt x="37029" y="1"/>
                    <a:pt x="238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8"/>
            <p:cNvSpPr/>
            <p:nvPr/>
          </p:nvSpPr>
          <p:spPr>
            <a:xfrm rot="10800000">
              <a:off x="-975388" y="348835"/>
              <a:ext cx="1760062" cy="1760101"/>
            </a:xfrm>
            <a:custGeom>
              <a:avLst/>
              <a:gdLst/>
              <a:ahLst/>
              <a:cxnLst/>
              <a:rect l="l" t="t" r="r" b="b"/>
              <a:pathLst>
                <a:path w="44911" h="44912" extrusionOk="0">
                  <a:moveTo>
                    <a:pt x="22455" y="203"/>
                  </a:moveTo>
                  <a:cubicBezTo>
                    <a:pt x="34719" y="203"/>
                    <a:pt x="44708" y="10193"/>
                    <a:pt x="44708" y="22456"/>
                  </a:cubicBezTo>
                  <a:cubicBezTo>
                    <a:pt x="44708" y="34731"/>
                    <a:pt x="34719" y="44709"/>
                    <a:pt x="22455" y="44709"/>
                  </a:cubicBezTo>
                  <a:cubicBezTo>
                    <a:pt x="10180" y="44709"/>
                    <a:pt x="203" y="34731"/>
                    <a:pt x="203" y="22456"/>
                  </a:cubicBezTo>
                  <a:cubicBezTo>
                    <a:pt x="203" y="10193"/>
                    <a:pt x="10180" y="203"/>
                    <a:pt x="22455" y="203"/>
                  </a:cubicBezTo>
                  <a:close/>
                  <a:moveTo>
                    <a:pt x="22455" y="1"/>
                  </a:moveTo>
                  <a:cubicBezTo>
                    <a:pt x="10073" y="1"/>
                    <a:pt x="0" y="10073"/>
                    <a:pt x="0" y="22456"/>
                  </a:cubicBezTo>
                  <a:cubicBezTo>
                    <a:pt x="0" y="34838"/>
                    <a:pt x="10073" y="44911"/>
                    <a:pt x="22455" y="44911"/>
                  </a:cubicBezTo>
                  <a:cubicBezTo>
                    <a:pt x="34838" y="44911"/>
                    <a:pt x="44911" y="34838"/>
                    <a:pt x="44911" y="22456"/>
                  </a:cubicBezTo>
                  <a:cubicBezTo>
                    <a:pt x="44911" y="10073"/>
                    <a:pt x="34838" y="1"/>
                    <a:pt x="22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8"/>
            <p:cNvSpPr/>
            <p:nvPr/>
          </p:nvSpPr>
          <p:spPr>
            <a:xfrm rot="10800000">
              <a:off x="-919853" y="403899"/>
              <a:ext cx="1649468" cy="1649507"/>
            </a:xfrm>
            <a:custGeom>
              <a:avLst/>
              <a:gdLst/>
              <a:ahLst/>
              <a:cxnLst/>
              <a:rect l="l" t="t" r="r" b="b"/>
              <a:pathLst>
                <a:path w="42089" h="42090" extrusionOk="0">
                  <a:moveTo>
                    <a:pt x="21050" y="203"/>
                  </a:moveTo>
                  <a:cubicBezTo>
                    <a:pt x="32540" y="203"/>
                    <a:pt x="41886" y="9549"/>
                    <a:pt x="41886" y="21039"/>
                  </a:cubicBezTo>
                  <a:cubicBezTo>
                    <a:pt x="41886" y="32528"/>
                    <a:pt x="32540" y="41887"/>
                    <a:pt x="21050" y="41887"/>
                  </a:cubicBezTo>
                  <a:cubicBezTo>
                    <a:pt x="9561" y="41887"/>
                    <a:pt x="214" y="32528"/>
                    <a:pt x="214" y="21039"/>
                  </a:cubicBezTo>
                  <a:cubicBezTo>
                    <a:pt x="214" y="9549"/>
                    <a:pt x="9561" y="203"/>
                    <a:pt x="21050" y="203"/>
                  </a:cubicBezTo>
                  <a:close/>
                  <a:moveTo>
                    <a:pt x="21050" y="1"/>
                  </a:moveTo>
                  <a:cubicBezTo>
                    <a:pt x="9442" y="1"/>
                    <a:pt x="0" y="9442"/>
                    <a:pt x="0" y="21039"/>
                  </a:cubicBezTo>
                  <a:cubicBezTo>
                    <a:pt x="0" y="32648"/>
                    <a:pt x="9442" y="42089"/>
                    <a:pt x="21050" y="42089"/>
                  </a:cubicBezTo>
                  <a:cubicBezTo>
                    <a:pt x="32647" y="42089"/>
                    <a:pt x="42089" y="32648"/>
                    <a:pt x="42089" y="21039"/>
                  </a:cubicBezTo>
                  <a:cubicBezTo>
                    <a:pt x="42089" y="9442"/>
                    <a:pt x="32647" y="1"/>
                    <a:pt x="2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8"/>
            <p:cNvSpPr/>
            <p:nvPr/>
          </p:nvSpPr>
          <p:spPr>
            <a:xfrm rot="10800000">
              <a:off x="-864319" y="459434"/>
              <a:ext cx="1538403" cy="1538443"/>
            </a:xfrm>
            <a:custGeom>
              <a:avLst/>
              <a:gdLst/>
              <a:ahLst/>
              <a:cxnLst/>
              <a:rect l="l" t="t" r="r" b="b"/>
              <a:pathLst>
                <a:path w="39255" h="39256" extrusionOk="0">
                  <a:moveTo>
                    <a:pt x="19633" y="203"/>
                  </a:moveTo>
                  <a:cubicBezTo>
                    <a:pt x="30337" y="203"/>
                    <a:pt x="39053" y="8918"/>
                    <a:pt x="39053" y="19622"/>
                  </a:cubicBezTo>
                  <a:cubicBezTo>
                    <a:pt x="39053" y="30338"/>
                    <a:pt x="30337" y="39053"/>
                    <a:pt x="19633" y="39053"/>
                  </a:cubicBezTo>
                  <a:cubicBezTo>
                    <a:pt x="8918" y="39053"/>
                    <a:pt x="202" y="30338"/>
                    <a:pt x="202" y="19622"/>
                  </a:cubicBezTo>
                  <a:cubicBezTo>
                    <a:pt x="214" y="8906"/>
                    <a:pt x="8906" y="215"/>
                    <a:pt x="19633" y="203"/>
                  </a:cubicBezTo>
                  <a:close/>
                  <a:moveTo>
                    <a:pt x="19633" y="0"/>
                  </a:moveTo>
                  <a:cubicBezTo>
                    <a:pt x="8811" y="0"/>
                    <a:pt x="0" y="8799"/>
                    <a:pt x="0" y="19622"/>
                  </a:cubicBezTo>
                  <a:cubicBezTo>
                    <a:pt x="0" y="30445"/>
                    <a:pt x="8811" y="39255"/>
                    <a:pt x="19633" y="39255"/>
                  </a:cubicBezTo>
                  <a:cubicBezTo>
                    <a:pt x="30456" y="39255"/>
                    <a:pt x="39255" y="30445"/>
                    <a:pt x="39255" y="19622"/>
                  </a:cubicBezTo>
                  <a:cubicBezTo>
                    <a:pt x="39255" y="8799"/>
                    <a:pt x="30456" y="0"/>
                    <a:pt x="196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8"/>
            <p:cNvSpPr/>
            <p:nvPr/>
          </p:nvSpPr>
          <p:spPr>
            <a:xfrm rot="10800000">
              <a:off x="-809257" y="514968"/>
              <a:ext cx="1483812" cy="1427653"/>
            </a:xfrm>
            <a:custGeom>
              <a:avLst/>
              <a:gdLst/>
              <a:ahLst/>
              <a:cxnLst/>
              <a:rect l="l" t="t" r="r" b="b"/>
              <a:pathLst>
                <a:path w="37862" h="36429" extrusionOk="0">
                  <a:moveTo>
                    <a:pt x="19645" y="210"/>
                  </a:moveTo>
                  <a:cubicBezTo>
                    <a:pt x="29587" y="222"/>
                    <a:pt x="37636" y="8270"/>
                    <a:pt x="37648" y="18212"/>
                  </a:cubicBezTo>
                  <a:cubicBezTo>
                    <a:pt x="37648" y="25499"/>
                    <a:pt x="33266" y="32071"/>
                    <a:pt x="26539" y="34857"/>
                  </a:cubicBezTo>
                  <a:cubicBezTo>
                    <a:pt x="24310" y="35778"/>
                    <a:pt x="21972" y="36226"/>
                    <a:pt x="19654" y="36226"/>
                  </a:cubicBezTo>
                  <a:cubicBezTo>
                    <a:pt x="14964" y="36226"/>
                    <a:pt x="10356" y="34394"/>
                    <a:pt x="6906" y="30952"/>
                  </a:cubicBezTo>
                  <a:cubicBezTo>
                    <a:pt x="1762" y="25796"/>
                    <a:pt x="214" y="18057"/>
                    <a:pt x="3000" y="11318"/>
                  </a:cubicBezTo>
                  <a:cubicBezTo>
                    <a:pt x="5787" y="4591"/>
                    <a:pt x="12359" y="210"/>
                    <a:pt x="19645" y="210"/>
                  </a:cubicBezTo>
                  <a:close/>
                  <a:moveTo>
                    <a:pt x="19650" y="0"/>
                  </a:moveTo>
                  <a:cubicBezTo>
                    <a:pt x="14911" y="0"/>
                    <a:pt x="10251" y="1853"/>
                    <a:pt x="6763" y="5341"/>
                  </a:cubicBezTo>
                  <a:cubicBezTo>
                    <a:pt x="1560" y="10544"/>
                    <a:pt x="0" y="18379"/>
                    <a:pt x="2810" y="25189"/>
                  </a:cubicBezTo>
                  <a:cubicBezTo>
                    <a:pt x="5632" y="31987"/>
                    <a:pt x="12275" y="36428"/>
                    <a:pt x="19645" y="36428"/>
                  </a:cubicBezTo>
                  <a:cubicBezTo>
                    <a:pt x="29694" y="36417"/>
                    <a:pt x="37850" y="28273"/>
                    <a:pt x="37862" y="18212"/>
                  </a:cubicBezTo>
                  <a:cubicBezTo>
                    <a:pt x="37862" y="10854"/>
                    <a:pt x="33421" y="4210"/>
                    <a:pt x="26611" y="1388"/>
                  </a:cubicBezTo>
                  <a:cubicBezTo>
                    <a:pt x="24360" y="454"/>
                    <a:pt x="21995" y="0"/>
                    <a:pt x="196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8"/>
            <p:cNvSpPr/>
            <p:nvPr/>
          </p:nvSpPr>
          <p:spPr>
            <a:xfrm rot="10800000">
              <a:off x="-753761" y="570502"/>
              <a:ext cx="1368593" cy="1316706"/>
            </a:xfrm>
            <a:custGeom>
              <a:avLst/>
              <a:gdLst/>
              <a:ahLst/>
              <a:cxnLst/>
              <a:rect l="l" t="t" r="r" b="b"/>
              <a:pathLst>
                <a:path w="34922" h="33598" extrusionOk="0">
                  <a:moveTo>
                    <a:pt x="18121" y="201"/>
                  </a:moveTo>
                  <a:cubicBezTo>
                    <a:pt x="27277" y="213"/>
                    <a:pt x="34707" y="7642"/>
                    <a:pt x="34719" y="16798"/>
                  </a:cubicBezTo>
                  <a:cubicBezTo>
                    <a:pt x="34719" y="23513"/>
                    <a:pt x="30671" y="29561"/>
                    <a:pt x="24467" y="32133"/>
                  </a:cubicBezTo>
                  <a:cubicBezTo>
                    <a:pt x="22412" y="32985"/>
                    <a:pt x="20254" y="33400"/>
                    <a:pt x="18115" y="33400"/>
                  </a:cubicBezTo>
                  <a:cubicBezTo>
                    <a:pt x="13799" y="33400"/>
                    <a:pt x="9558" y="31714"/>
                    <a:pt x="6382" y="28537"/>
                  </a:cubicBezTo>
                  <a:cubicBezTo>
                    <a:pt x="1631" y="23787"/>
                    <a:pt x="214" y="16655"/>
                    <a:pt x="2786" y="10452"/>
                  </a:cubicBezTo>
                  <a:cubicBezTo>
                    <a:pt x="5358" y="4249"/>
                    <a:pt x="11406" y="201"/>
                    <a:pt x="18121" y="201"/>
                  </a:cubicBezTo>
                  <a:close/>
                  <a:moveTo>
                    <a:pt x="18124" y="1"/>
                  </a:moveTo>
                  <a:cubicBezTo>
                    <a:pt x="13753" y="1"/>
                    <a:pt x="9456" y="1711"/>
                    <a:pt x="6239" y="4927"/>
                  </a:cubicBezTo>
                  <a:cubicBezTo>
                    <a:pt x="1429" y="9726"/>
                    <a:pt x="0" y="16953"/>
                    <a:pt x="2596" y="23227"/>
                  </a:cubicBezTo>
                  <a:cubicBezTo>
                    <a:pt x="5203" y="29514"/>
                    <a:pt x="11323" y="33598"/>
                    <a:pt x="18121" y="33598"/>
                  </a:cubicBezTo>
                  <a:cubicBezTo>
                    <a:pt x="27396" y="33598"/>
                    <a:pt x="34909" y="26073"/>
                    <a:pt x="34921" y="16798"/>
                  </a:cubicBezTo>
                  <a:cubicBezTo>
                    <a:pt x="34921" y="10011"/>
                    <a:pt x="30825" y="3880"/>
                    <a:pt x="24551" y="1284"/>
                  </a:cubicBezTo>
                  <a:cubicBezTo>
                    <a:pt x="22472" y="420"/>
                    <a:pt x="20289" y="1"/>
                    <a:pt x="18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8"/>
            <p:cNvSpPr/>
            <p:nvPr/>
          </p:nvSpPr>
          <p:spPr>
            <a:xfrm rot="10800000">
              <a:off x="-698226" y="625566"/>
              <a:ext cx="1253335" cy="1206347"/>
            </a:xfrm>
            <a:custGeom>
              <a:avLst/>
              <a:gdLst/>
              <a:ahLst/>
              <a:cxnLst/>
              <a:rect l="l" t="t" r="r" b="b"/>
              <a:pathLst>
                <a:path w="31981" h="30782" extrusionOk="0">
                  <a:moveTo>
                    <a:pt x="16597" y="207"/>
                  </a:moveTo>
                  <a:cubicBezTo>
                    <a:pt x="24979" y="218"/>
                    <a:pt x="31766" y="7005"/>
                    <a:pt x="31778" y="15387"/>
                  </a:cubicBezTo>
                  <a:cubicBezTo>
                    <a:pt x="31778" y="21531"/>
                    <a:pt x="28075" y="27067"/>
                    <a:pt x="22408" y="29412"/>
                  </a:cubicBezTo>
                  <a:cubicBezTo>
                    <a:pt x="20524" y="30194"/>
                    <a:pt x="18548" y="30574"/>
                    <a:pt x="16589" y="30574"/>
                  </a:cubicBezTo>
                  <a:cubicBezTo>
                    <a:pt x="12641" y="30574"/>
                    <a:pt x="8763" y="29031"/>
                    <a:pt x="5858" y="26126"/>
                  </a:cubicBezTo>
                  <a:cubicBezTo>
                    <a:pt x="1512" y="21781"/>
                    <a:pt x="214" y="15256"/>
                    <a:pt x="2572" y="9577"/>
                  </a:cubicBezTo>
                  <a:cubicBezTo>
                    <a:pt x="4917" y="3909"/>
                    <a:pt x="10454" y="207"/>
                    <a:pt x="16597" y="207"/>
                  </a:cubicBezTo>
                  <a:close/>
                  <a:moveTo>
                    <a:pt x="16603" y="1"/>
                  </a:moveTo>
                  <a:cubicBezTo>
                    <a:pt x="12599" y="1"/>
                    <a:pt x="8664" y="1568"/>
                    <a:pt x="5715" y="4517"/>
                  </a:cubicBezTo>
                  <a:cubicBezTo>
                    <a:pt x="1310" y="8910"/>
                    <a:pt x="0" y="15530"/>
                    <a:pt x="2381" y="21281"/>
                  </a:cubicBezTo>
                  <a:cubicBezTo>
                    <a:pt x="4763" y="27031"/>
                    <a:pt x="10370" y="30782"/>
                    <a:pt x="16597" y="30782"/>
                  </a:cubicBezTo>
                  <a:cubicBezTo>
                    <a:pt x="25087" y="30770"/>
                    <a:pt x="31968" y="23888"/>
                    <a:pt x="31980" y="15387"/>
                  </a:cubicBezTo>
                  <a:cubicBezTo>
                    <a:pt x="31980" y="9172"/>
                    <a:pt x="28230" y="3552"/>
                    <a:pt x="22479" y="1171"/>
                  </a:cubicBezTo>
                  <a:cubicBezTo>
                    <a:pt x="20577" y="383"/>
                    <a:pt x="18582" y="1"/>
                    <a:pt x="16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68"/>
            <p:cNvSpPr/>
            <p:nvPr/>
          </p:nvSpPr>
          <p:spPr>
            <a:xfrm rot="10800000">
              <a:off x="-642692" y="681100"/>
              <a:ext cx="1138078" cy="1095361"/>
            </a:xfrm>
            <a:custGeom>
              <a:avLst/>
              <a:gdLst/>
              <a:ahLst/>
              <a:cxnLst/>
              <a:rect l="l" t="t" r="r" b="b"/>
              <a:pathLst>
                <a:path w="29040" h="27950" extrusionOk="0">
                  <a:moveTo>
                    <a:pt x="15073" y="208"/>
                  </a:moveTo>
                  <a:cubicBezTo>
                    <a:pt x="22670" y="220"/>
                    <a:pt x="28825" y="6376"/>
                    <a:pt x="28837" y="13972"/>
                  </a:cubicBezTo>
                  <a:cubicBezTo>
                    <a:pt x="28837" y="19544"/>
                    <a:pt x="25479" y="24568"/>
                    <a:pt x="20336" y="26700"/>
                  </a:cubicBezTo>
                  <a:cubicBezTo>
                    <a:pt x="18633" y="27405"/>
                    <a:pt x="16846" y="27748"/>
                    <a:pt x="15074" y="27748"/>
                  </a:cubicBezTo>
                  <a:cubicBezTo>
                    <a:pt x="11492" y="27748"/>
                    <a:pt x="7971" y="26348"/>
                    <a:pt x="5334" y="23711"/>
                  </a:cubicBezTo>
                  <a:cubicBezTo>
                    <a:pt x="1393" y="19770"/>
                    <a:pt x="214" y="13853"/>
                    <a:pt x="2346" y="8709"/>
                  </a:cubicBezTo>
                  <a:cubicBezTo>
                    <a:pt x="4477" y="3566"/>
                    <a:pt x="9501" y="208"/>
                    <a:pt x="15073" y="208"/>
                  </a:cubicBezTo>
                  <a:close/>
                  <a:moveTo>
                    <a:pt x="15078" y="1"/>
                  </a:moveTo>
                  <a:cubicBezTo>
                    <a:pt x="11441" y="1"/>
                    <a:pt x="7868" y="1425"/>
                    <a:pt x="5191" y="4102"/>
                  </a:cubicBezTo>
                  <a:cubicBezTo>
                    <a:pt x="1191" y="8090"/>
                    <a:pt x="0" y="14103"/>
                    <a:pt x="2167" y="19318"/>
                  </a:cubicBezTo>
                  <a:cubicBezTo>
                    <a:pt x="4322" y="24545"/>
                    <a:pt x="9418" y="27950"/>
                    <a:pt x="15073" y="27950"/>
                  </a:cubicBezTo>
                  <a:cubicBezTo>
                    <a:pt x="22789" y="27938"/>
                    <a:pt x="29039" y="21687"/>
                    <a:pt x="29039" y="13972"/>
                  </a:cubicBezTo>
                  <a:cubicBezTo>
                    <a:pt x="29039" y="8328"/>
                    <a:pt x="25634" y="3233"/>
                    <a:pt x="20419" y="1066"/>
                  </a:cubicBezTo>
                  <a:cubicBezTo>
                    <a:pt x="18690" y="349"/>
                    <a:pt x="16876" y="1"/>
                    <a:pt x="150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68"/>
            <p:cNvSpPr/>
            <p:nvPr/>
          </p:nvSpPr>
          <p:spPr>
            <a:xfrm rot="10800000">
              <a:off x="-587627" y="736595"/>
              <a:ext cx="1023290" cy="984218"/>
            </a:xfrm>
            <a:custGeom>
              <a:avLst/>
              <a:gdLst/>
              <a:ahLst/>
              <a:cxnLst/>
              <a:rect l="l" t="t" r="r" b="b"/>
              <a:pathLst>
                <a:path w="26111" h="25114" extrusionOk="0">
                  <a:moveTo>
                    <a:pt x="13549" y="205"/>
                  </a:moveTo>
                  <a:cubicBezTo>
                    <a:pt x="20372" y="205"/>
                    <a:pt x="25896" y="5742"/>
                    <a:pt x="25896" y="12552"/>
                  </a:cubicBezTo>
                  <a:cubicBezTo>
                    <a:pt x="25896" y="17553"/>
                    <a:pt x="22896" y="22053"/>
                    <a:pt x="18276" y="23970"/>
                  </a:cubicBezTo>
                  <a:cubicBezTo>
                    <a:pt x="16746" y="24605"/>
                    <a:pt x="15140" y="24913"/>
                    <a:pt x="13548" y="24913"/>
                  </a:cubicBezTo>
                  <a:cubicBezTo>
                    <a:pt x="10334" y="24913"/>
                    <a:pt x="7175" y="23656"/>
                    <a:pt x="4810" y="21291"/>
                  </a:cubicBezTo>
                  <a:cubicBezTo>
                    <a:pt x="1274" y="17755"/>
                    <a:pt x="226" y="12445"/>
                    <a:pt x="2131" y="7825"/>
                  </a:cubicBezTo>
                  <a:cubicBezTo>
                    <a:pt x="4048" y="3206"/>
                    <a:pt x="8549" y="205"/>
                    <a:pt x="13549" y="205"/>
                  </a:cubicBezTo>
                  <a:close/>
                  <a:moveTo>
                    <a:pt x="13549" y="1"/>
                  </a:moveTo>
                  <a:cubicBezTo>
                    <a:pt x="10283" y="1"/>
                    <a:pt x="7073" y="1276"/>
                    <a:pt x="4667" y="3682"/>
                  </a:cubicBezTo>
                  <a:cubicBezTo>
                    <a:pt x="1072" y="7266"/>
                    <a:pt x="0" y="12671"/>
                    <a:pt x="1941" y="17362"/>
                  </a:cubicBezTo>
                  <a:cubicBezTo>
                    <a:pt x="3893" y="22053"/>
                    <a:pt x="8465" y="25113"/>
                    <a:pt x="13549" y="25113"/>
                  </a:cubicBezTo>
                  <a:cubicBezTo>
                    <a:pt x="20479" y="25101"/>
                    <a:pt x="26099" y="19493"/>
                    <a:pt x="26111" y="12552"/>
                  </a:cubicBezTo>
                  <a:cubicBezTo>
                    <a:pt x="26111" y="7480"/>
                    <a:pt x="23051" y="2896"/>
                    <a:pt x="18348" y="955"/>
                  </a:cubicBezTo>
                  <a:cubicBezTo>
                    <a:pt x="16795" y="313"/>
                    <a:pt x="15165" y="1"/>
                    <a:pt x="13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68"/>
            <p:cNvSpPr/>
            <p:nvPr/>
          </p:nvSpPr>
          <p:spPr>
            <a:xfrm rot="10800000">
              <a:off x="-532092" y="792129"/>
              <a:ext cx="908032" cy="873232"/>
            </a:xfrm>
            <a:custGeom>
              <a:avLst/>
              <a:gdLst/>
              <a:ahLst/>
              <a:cxnLst/>
              <a:rect l="l" t="t" r="r" b="b"/>
              <a:pathLst>
                <a:path w="23170" h="22282" extrusionOk="0">
                  <a:moveTo>
                    <a:pt x="12025" y="195"/>
                  </a:moveTo>
                  <a:cubicBezTo>
                    <a:pt x="18062" y="207"/>
                    <a:pt x="22955" y="5101"/>
                    <a:pt x="22967" y="11137"/>
                  </a:cubicBezTo>
                  <a:cubicBezTo>
                    <a:pt x="22967" y="15566"/>
                    <a:pt x="20300" y="19555"/>
                    <a:pt x="16205" y="21245"/>
                  </a:cubicBezTo>
                  <a:cubicBezTo>
                    <a:pt x="14851" y="21806"/>
                    <a:pt x="13429" y="22078"/>
                    <a:pt x="12019" y="22078"/>
                  </a:cubicBezTo>
                  <a:cubicBezTo>
                    <a:pt x="9176" y="22078"/>
                    <a:pt x="6380" y="20969"/>
                    <a:pt x="4286" y="18876"/>
                  </a:cubicBezTo>
                  <a:cubicBezTo>
                    <a:pt x="1155" y="15745"/>
                    <a:pt x="226" y="11042"/>
                    <a:pt x="1917" y="6958"/>
                  </a:cubicBezTo>
                  <a:cubicBezTo>
                    <a:pt x="3608" y="2862"/>
                    <a:pt x="7596" y="195"/>
                    <a:pt x="12025" y="195"/>
                  </a:cubicBezTo>
                  <a:close/>
                  <a:moveTo>
                    <a:pt x="12023" y="0"/>
                  </a:moveTo>
                  <a:cubicBezTo>
                    <a:pt x="9125" y="0"/>
                    <a:pt x="6277" y="1133"/>
                    <a:pt x="4143" y="3267"/>
                  </a:cubicBezTo>
                  <a:cubicBezTo>
                    <a:pt x="953" y="6446"/>
                    <a:pt x="0" y="11244"/>
                    <a:pt x="1727" y="15411"/>
                  </a:cubicBezTo>
                  <a:cubicBezTo>
                    <a:pt x="3453" y="19567"/>
                    <a:pt x="7513" y="22281"/>
                    <a:pt x="12025" y="22281"/>
                  </a:cubicBezTo>
                  <a:cubicBezTo>
                    <a:pt x="18169" y="22281"/>
                    <a:pt x="23158" y="17292"/>
                    <a:pt x="23170" y="11137"/>
                  </a:cubicBezTo>
                  <a:cubicBezTo>
                    <a:pt x="23170" y="6636"/>
                    <a:pt x="20455" y="2564"/>
                    <a:pt x="16288" y="850"/>
                  </a:cubicBezTo>
                  <a:cubicBezTo>
                    <a:pt x="14907" y="278"/>
                    <a:pt x="13459" y="0"/>
                    <a:pt x="1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68"/>
            <p:cNvSpPr/>
            <p:nvPr/>
          </p:nvSpPr>
          <p:spPr>
            <a:xfrm rot="10800000">
              <a:off x="-476558" y="847193"/>
              <a:ext cx="792775" cy="762912"/>
            </a:xfrm>
            <a:custGeom>
              <a:avLst/>
              <a:gdLst/>
              <a:ahLst/>
              <a:cxnLst/>
              <a:rect l="l" t="t" r="r" b="b"/>
              <a:pathLst>
                <a:path w="20229" h="19467" extrusionOk="0">
                  <a:moveTo>
                    <a:pt x="10501" y="202"/>
                  </a:moveTo>
                  <a:cubicBezTo>
                    <a:pt x="15752" y="214"/>
                    <a:pt x="20015" y="4476"/>
                    <a:pt x="20026" y="9727"/>
                  </a:cubicBezTo>
                  <a:cubicBezTo>
                    <a:pt x="20026" y="13585"/>
                    <a:pt x="17705" y="17061"/>
                    <a:pt x="14145" y="18538"/>
                  </a:cubicBezTo>
                  <a:cubicBezTo>
                    <a:pt x="12968" y="19022"/>
                    <a:pt x="11733" y="19257"/>
                    <a:pt x="10507" y="19257"/>
                  </a:cubicBezTo>
                  <a:cubicBezTo>
                    <a:pt x="8027" y="19257"/>
                    <a:pt x="5588" y="18291"/>
                    <a:pt x="3762" y="16466"/>
                  </a:cubicBezTo>
                  <a:cubicBezTo>
                    <a:pt x="1036" y="13739"/>
                    <a:pt x="226" y="9644"/>
                    <a:pt x="1703" y="6084"/>
                  </a:cubicBezTo>
                  <a:cubicBezTo>
                    <a:pt x="3167" y="2524"/>
                    <a:pt x="6644" y="202"/>
                    <a:pt x="10501" y="202"/>
                  </a:cubicBezTo>
                  <a:close/>
                  <a:moveTo>
                    <a:pt x="10505" y="1"/>
                  </a:moveTo>
                  <a:cubicBezTo>
                    <a:pt x="7974" y="1"/>
                    <a:pt x="5485" y="988"/>
                    <a:pt x="3620" y="2845"/>
                  </a:cubicBezTo>
                  <a:cubicBezTo>
                    <a:pt x="834" y="5631"/>
                    <a:pt x="0" y="9822"/>
                    <a:pt x="1512" y="13454"/>
                  </a:cubicBezTo>
                  <a:cubicBezTo>
                    <a:pt x="3012" y="17097"/>
                    <a:pt x="6560" y="19466"/>
                    <a:pt x="10501" y="19466"/>
                  </a:cubicBezTo>
                  <a:cubicBezTo>
                    <a:pt x="15871" y="19454"/>
                    <a:pt x="20217" y="15097"/>
                    <a:pt x="20229" y="9727"/>
                  </a:cubicBezTo>
                  <a:cubicBezTo>
                    <a:pt x="20229" y="5798"/>
                    <a:pt x="17859" y="2250"/>
                    <a:pt x="14216" y="738"/>
                  </a:cubicBezTo>
                  <a:cubicBezTo>
                    <a:pt x="13016" y="242"/>
                    <a:pt x="11755" y="1"/>
                    <a:pt x="10505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68"/>
            <p:cNvSpPr/>
            <p:nvPr/>
          </p:nvSpPr>
          <p:spPr>
            <a:xfrm rot="10800000">
              <a:off x="-421023" y="902727"/>
              <a:ext cx="677517" cy="651926"/>
            </a:xfrm>
            <a:custGeom>
              <a:avLst/>
              <a:gdLst/>
              <a:ahLst/>
              <a:cxnLst/>
              <a:rect l="l" t="t" r="r" b="b"/>
              <a:pathLst>
                <a:path w="17288" h="16635" extrusionOk="0">
                  <a:moveTo>
                    <a:pt x="8977" y="204"/>
                  </a:moveTo>
                  <a:cubicBezTo>
                    <a:pt x="13454" y="204"/>
                    <a:pt x="17086" y="3835"/>
                    <a:pt x="17086" y="8312"/>
                  </a:cubicBezTo>
                  <a:cubicBezTo>
                    <a:pt x="17086" y="11598"/>
                    <a:pt x="15109" y="14551"/>
                    <a:pt x="12073" y="15813"/>
                  </a:cubicBezTo>
                  <a:cubicBezTo>
                    <a:pt x="11073" y="16226"/>
                    <a:pt x="10021" y="16428"/>
                    <a:pt x="8978" y="16428"/>
                  </a:cubicBezTo>
                  <a:cubicBezTo>
                    <a:pt x="6868" y="16428"/>
                    <a:pt x="4792" y="15604"/>
                    <a:pt x="3239" y="14051"/>
                  </a:cubicBezTo>
                  <a:cubicBezTo>
                    <a:pt x="917" y="11729"/>
                    <a:pt x="226" y="8241"/>
                    <a:pt x="1476" y="5216"/>
                  </a:cubicBezTo>
                  <a:cubicBezTo>
                    <a:pt x="2739" y="2180"/>
                    <a:pt x="5691" y="204"/>
                    <a:pt x="8977" y="204"/>
                  </a:cubicBezTo>
                  <a:close/>
                  <a:moveTo>
                    <a:pt x="8979" y="0"/>
                  </a:moveTo>
                  <a:cubicBezTo>
                    <a:pt x="6815" y="0"/>
                    <a:pt x="4689" y="845"/>
                    <a:pt x="3096" y="2430"/>
                  </a:cubicBezTo>
                  <a:cubicBezTo>
                    <a:pt x="714" y="4812"/>
                    <a:pt x="0" y="8395"/>
                    <a:pt x="1286" y="11503"/>
                  </a:cubicBezTo>
                  <a:cubicBezTo>
                    <a:pt x="2584" y="14610"/>
                    <a:pt x="5608" y="16634"/>
                    <a:pt x="8977" y="16634"/>
                  </a:cubicBezTo>
                  <a:cubicBezTo>
                    <a:pt x="13561" y="16623"/>
                    <a:pt x="17288" y="12908"/>
                    <a:pt x="17288" y="8312"/>
                  </a:cubicBezTo>
                  <a:cubicBezTo>
                    <a:pt x="17288" y="4954"/>
                    <a:pt x="15264" y="1918"/>
                    <a:pt x="12156" y="632"/>
                  </a:cubicBezTo>
                  <a:cubicBezTo>
                    <a:pt x="11128" y="207"/>
                    <a:pt x="10049" y="0"/>
                    <a:pt x="8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68"/>
            <p:cNvSpPr/>
            <p:nvPr/>
          </p:nvSpPr>
          <p:spPr>
            <a:xfrm rot="10800000">
              <a:off x="-365997" y="958262"/>
              <a:ext cx="562768" cy="540940"/>
            </a:xfrm>
            <a:custGeom>
              <a:avLst/>
              <a:gdLst/>
              <a:ahLst/>
              <a:cxnLst/>
              <a:rect l="l" t="t" r="r" b="b"/>
              <a:pathLst>
                <a:path w="14360" h="13803" extrusionOk="0">
                  <a:moveTo>
                    <a:pt x="7453" y="206"/>
                  </a:moveTo>
                  <a:cubicBezTo>
                    <a:pt x="11144" y="206"/>
                    <a:pt x="14145" y="3206"/>
                    <a:pt x="14145" y="6897"/>
                  </a:cubicBezTo>
                  <a:cubicBezTo>
                    <a:pt x="14145" y="9612"/>
                    <a:pt x="12514" y="12052"/>
                    <a:pt x="10013" y="13088"/>
                  </a:cubicBezTo>
                  <a:cubicBezTo>
                    <a:pt x="9185" y="13431"/>
                    <a:pt x="8315" y="13598"/>
                    <a:pt x="7453" y="13598"/>
                  </a:cubicBezTo>
                  <a:cubicBezTo>
                    <a:pt x="5710" y="13598"/>
                    <a:pt x="3997" y="12918"/>
                    <a:pt x="2715" y="11636"/>
                  </a:cubicBezTo>
                  <a:cubicBezTo>
                    <a:pt x="798" y="9719"/>
                    <a:pt x="226" y="6837"/>
                    <a:pt x="1262" y="4337"/>
                  </a:cubicBezTo>
                  <a:cubicBezTo>
                    <a:pt x="2298" y="1837"/>
                    <a:pt x="4739" y="206"/>
                    <a:pt x="7453" y="206"/>
                  </a:cubicBezTo>
                  <a:close/>
                  <a:moveTo>
                    <a:pt x="7454" y="0"/>
                  </a:moveTo>
                  <a:cubicBezTo>
                    <a:pt x="5657" y="0"/>
                    <a:pt x="3894" y="702"/>
                    <a:pt x="2572" y="2015"/>
                  </a:cubicBezTo>
                  <a:cubicBezTo>
                    <a:pt x="595" y="3992"/>
                    <a:pt x="0" y="6968"/>
                    <a:pt x="1072" y="9540"/>
                  </a:cubicBezTo>
                  <a:cubicBezTo>
                    <a:pt x="2143" y="12124"/>
                    <a:pt x="4655" y="13803"/>
                    <a:pt x="7453" y="13803"/>
                  </a:cubicBezTo>
                  <a:cubicBezTo>
                    <a:pt x="11263" y="13803"/>
                    <a:pt x="14347" y="10707"/>
                    <a:pt x="14359" y="6897"/>
                  </a:cubicBezTo>
                  <a:cubicBezTo>
                    <a:pt x="14359" y="4111"/>
                    <a:pt x="12668" y="1587"/>
                    <a:pt x="10097" y="527"/>
                  </a:cubicBezTo>
                  <a:cubicBezTo>
                    <a:pt x="9241" y="172"/>
                    <a:pt x="8343" y="0"/>
                    <a:pt x="7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68"/>
            <p:cNvSpPr/>
            <p:nvPr/>
          </p:nvSpPr>
          <p:spPr>
            <a:xfrm rot="10800000">
              <a:off x="-310463" y="1013796"/>
              <a:ext cx="447511" cy="430110"/>
            </a:xfrm>
            <a:custGeom>
              <a:avLst/>
              <a:gdLst/>
              <a:ahLst/>
              <a:cxnLst/>
              <a:rect l="l" t="t" r="r" b="b"/>
              <a:pathLst>
                <a:path w="11419" h="10975" extrusionOk="0">
                  <a:moveTo>
                    <a:pt x="5929" y="200"/>
                  </a:moveTo>
                  <a:cubicBezTo>
                    <a:pt x="8846" y="212"/>
                    <a:pt x="11204" y="2569"/>
                    <a:pt x="11216" y="5486"/>
                  </a:cubicBezTo>
                  <a:cubicBezTo>
                    <a:pt x="11216" y="7629"/>
                    <a:pt x="9918" y="9558"/>
                    <a:pt x="7953" y="10368"/>
                  </a:cubicBezTo>
                  <a:cubicBezTo>
                    <a:pt x="7298" y="10640"/>
                    <a:pt x="6610" y="10772"/>
                    <a:pt x="5927" y="10772"/>
                  </a:cubicBezTo>
                  <a:cubicBezTo>
                    <a:pt x="4552" y="10772"/>
                    <a:pt x="3201" y="10235"/>
                    <a:pt x="2191" y="9225"/>
                  </a:cubicBezTo>
                  <a:cubicBezTo>
                    <a:pt x="679" y="7712"/>
                    <a:pt x="226" y="5438"/>
                    <a:pt x="1048" y="3462"/>
                  </a:cubicBezTo>
                  <a:cubicBezTo>
                    <a:pt x="1857" y="1497"/>
                    <a:pt x="3786" y="200"/>
                    <a:pt x="5929" y="200"/>
                  </a:cubicBezTo>
                  <a:close/>
                  <a:moveTo>
                    <a:pt x="5938" y="0"/>
                  </a:moveTo>
                  <a:cubicBezTo>
                    <a:pt x="4508" y="0"/>
                    <a:pt x="3102" y="559"/>
                    <a:pt x="2048" y="1605"/>
                  </a:cubicBezTo>
                  <a:cubicBezTo>
                    <a:pt x="476" y="3176"/>
                    <a:pt x="0" y="5545"/>
                    <a:pt x="857" y="7593"/>
                  </a:cubicBezTo>
                  <a:cubicBezTo>
                    <a:pt x="1703" y="9641"/>
                    <a:pt x="3703" y="10975"/>
                    <a:pt x="5929" y="10975"/>
                  </a:cubicBezTo>
                  <a:cubicBezTo>
                    <a:pt x="8954" y="10975"/>
                    <a:pt x="11406" y="8522"/>
                    <a:pt x="11418" y="5486"/>
                  </a:cubicBezTo>
                  <a:cubicBezTo>
                    <a:pt x="11418" y="3271"/>
                    <a:pt x="10073" y="1271"/>
                    <a:pt x="8025" y="414"/>
                  </a:cubicBezTo>
                  <a:cubicBezTo>
                    <a:pt x="7350" y="135"/>
                    <a:pt x="6641" y="0"/>
                    <a:pt x="5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68"/>
            <p:cNvSpPr/>
            <p:nvPr/>
          </p:nvSpPr>
          <p:spPr>
            <a:xfrm rot="10800000">
              <a:off x="-254929" y="1068860"/>
              <a:ext cx="373324" cy="319986"/>
            </a:xfrm>
            <a:custGeom>
              <a:avLst/>
              <a:gdLst/>
              <a:ahLst/>
              <a:cxnLst/>
              <a:rect l="l" t="t" r="r" b="b"/>
              <a:pathLst>
                <a:path w="9526" h="8165" extrusionOk="0">
                  <a:moveTo>
                    <a:pt x="5453" y="211"/>
                  </a:moveTo>
                  <a:cubicBezTo>
                    <a:pt x="7585" y="223"/>
                    <a:pt x="9323" y="1950"/>
                    <a:pt x="9323" y="4081"/>
                  </a:cubicBezTo>
                  <a:cubicBezTo>
                    <a:pt x="9323" y="5653"/>
                    <a:pt x="8382" y="7058"/>
                    <a:pt x="6930" y="7665"/>
                  </a:cubicBezTo>
                  <a:cubicBezTo>
                    <a:pt x="6455" y="7861"/>
                    <a:pt x="5956" y="7956"/>
                    <a:pt x="5460" y="7956"/>
                  </a:cubicBezTo>
                  <a:cubicBezTo>
                    <a:pt x="4451" y="7956"/>
                    <a:pt x="3457" y="7562"/>
                    <a:pt x="2715" y="6819"/>
                  </a:cubicBezTo>
                  <a:cubicBezTo>
                    <a:pt x="274" y="4379"/>
                    <a:pt x="2001" y="211"/>
                    <a:pt x="5453" y="211"/>
                  </a:cubicBezTo>
                  <a:close/>
                  <a:moveTo>
                    <a:pt x="5420" y="1"/>
                  </a:moveTo>
                  <a:cubicBezTo>
                    <a:pt x="4420" y="1"/>
                    <a:pt x="3400" y="372"/>
                    <a:pt x="2572" y="1200"/>
                  </a:cubicBezTo>
                  <a:cubicBezTo>
                    <a:pt x="0" y="3771"/>
                    <a:pt x="1822" y="8165"/>
                    <a:pt x="5453" y="8165"/>
                  </a:cubicBezTo>
                  <a:cubicBezTo>
                    <a:pt x="7704" y="8153"/>
                    <a:pt x="9525" y="6331"/>
                    <a:pt x="9525" y="4081"/>
                  </a:cubicBezTo>
                  <a:cubicBezTo>
                    <a:pt x="9525" y="1624"/>
                    <a:pt x="7514" y="1"/>
                    <a:pt x="54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68"/>
            <p:cNvSpPr/>
            <p:nvPr/>
          </p:nvSpPr>
          <p:spPr>
            <a:xfrm rot="10800000">
              <a:off x="-199394" y="1124394"/>
              <a:ext cx="243605" cy="208844"/>
            </a:xfrm>
            <a:custGeom>
              <a:avLst/>
              <a:gdLst/>
              <a:ahLst/>
              <a:cxnLst/>
              <a:rect l="l" t="t" r="r" b="b"/>
              <a:pathLst>
                <a:path w="6216" h="5329" extrusionOk="0">
                  <a:moveTo>
                    <a:pt x="3560" y="209"/>
                  </a:moveTo>
                  <a:cubicBezTo>
                    <a:pt x="4918" y="209"/>
                    <a:pt x="6013" y="1305"/>
                    <a:pt x="6013" y="2662"/>
                  </a:cubicBezTo>
                  <a:cubicBezTo>
                    <a:pt x="6013" y="4144"/>
                    <a:pt x="4803" y="5125"/>
                    <a:pt x="3541" y="5125"/>
                  </a:cubicBezTo>
                  <a:cubicBezTo>
                    <a:pt x="2938" y="5125"/>
                    <a:pt x="2323" y="4901"/>
                    <a:pt x="1822" y="4400"/>
                  </a:cubicBezTo>
                  <a:cubicBezTo>
                    <a:pt x="274" y="2852"/>
                    <a:pt x="1370" y="209"/>
                    <a:pt x="3560" y="209"/>
                  </a:cubicBezTo>
                  <a:close/>
                  <a:moveTo>
                    <a:pt x="3541" y="0"/>
                  </a:moveTo>
                  <a:cubicBezTo>
                    <a:pt x="2888" y="0"/>
                    <a:pt x="2222" y="242"/>
                    <a:pt x="1679" y="781"/>
                  </a:cubicBezTo>
                  <a:cubicBezTo>
                    <a:pt x="0" y="2460"/>
                    <a:pt x="1191" y="5329"/>
                    <a:pt x="3560" y="5329"/>
                  </a:cubicBezTo>
                  <a:cubicBezTo>
                    <a:pt x="5025" y="5329"/>
                    <a:pt x="6216" y="4138"/>
                    <a:pt x="6216" y="2662"/>
                  </a:cubicBezTo>
                  <a:cubicBezTo>
                    <a:pt x="6216" y="1059"/>
                    <a:pt x="4907" y="0"/>
                    <a:pt x="3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68"/>
            <p:cNvSpPr/>
            <p:nvPr/>
          </p:nvSpPr>
          <p:spPr>
            <a:xfrm rot="10800000">
              <a:off x="-144172" y="1179889"/>
              <a:ext cx="114200" cy="97975"/>
            </a:xfrm>
            <a:custGeom>
              <a:avLst/>
              <a:gdLst/>
              <a:ahLst/>
              <a:cxnLst/>
              <a:rect l="l" t="t" r="r" b="b"/>
              <a:pathLst>
                <a:path w="2914" h="2500" extrusionOk="0">
                  <a:moveTo>
                    <a:pt x="1667" y="213"/>
                  </a:moveTo>
                  <a:cubicBezTo>
                    <a:pt x="2239" y="213"/>
                    <a:pt x="2703" y="677"/>
                    <a:pt x="2703" y="1249"/>
                  </a:cubicBezTo>
                  <a:cubicBezTo>
                    <a:pt x="2703" y="1878"/>
                    <a:pt x="2190" y="2293"/>
                    <a:pt x="1656" y="2293"/>
                  </a:cubicBezTo>
                  <a:cubicBezTo>
                    <a:pt x="1401" y="2293"/>
                    <a:pt x="1141" y="2199"/>
                    <a:pt x="929" y="1987"/>
                  </a:cubicBezTo>
                  <a:cubicBezTo>
                    <a:pt x="274" y="1332"/>
                    <a:pt x="739" y="213"/>
                    <a:pt x="1667" y="213"/>
                  </a:cubicBezTo>
                  <a:close/>
                  <a:moveTo>
                    <a:pt x="1658" y="1"/>
                  </a:moveTo>
                  <a:cubicBezTo>
                    <a:pt x="1352" y="1"/>
                    <a:pt x="1040" y="114"/>
                    <a:pt x="786" y="368"/>
                  </a:cubicBezTo>
                  <a:cubicBezTo>
                    <a:pt x="1" y="1154"/>
                    <a:pt x="548" y="2499"/>
                    <a:pt x="1667" y="2499"/>
                  </a:cubicBezTo>
                  <a:cubicBezTo>
                    <a:pt x="2358" y="2499"/>
                    <a:pt x="2906" y="1940"/>
                    <a:pt x="2906" y="1249"/>
                  </a:cubicBezTo>
                  <a:cubicBezTo>
                    <a:pt x="2914" y="499"/>
                    <a:pt x="2300" y="1"/>
                    <a:pt x="16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6" name="Google Shape;2646;p68"/>
          <p:cNvSpPr/>
          <p:nvPr/>
        </p:nvSpPr>
        <p:spPr>
          <a:xfrm rot="10800000">
            <a:off x="10132807" y="24557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7" name="Google Shape;2647;p68"/>
          <p:cNvGrpSpPr/>
          <p:nvPr/>
        </p:nvGrpSpPr>
        <p:grpSpPr>
          <a:xfrm>
            <a:off x="3799147" y="6253308"/>
            <a:ext cx="181597" cy="476267"/>
            <a:chOff x="3145375" y="4383648"/>
            <a:chExt cx="136198" cy="357200"/>
          </a:xfrm>
        </p:grpSpPr>
        <p:sp>
          <p:nvSpPr>
            <p:cNvPr id="2648" name="Google Shape;2648;p68"/>
            <p:cNvSpPr/>
            <p:nvPr/>
          </p:nvSpPr>
          <p:spPr>
            <a:xfrm rot="10800000" flipH="1">
              <a:off x="3145375" y="4383648"/>
              <a:ext cx="136198" cy="136227"/>
            </a:xfrm>
            <a:custGeom>
              <a:avLst/>
              <a:gdLst/>
              <a:ahLst/>
              <a:cxnLst/>
              <a:rect l="l" t="t" r="r" b="b"/>
              <a:pathLst>
                <a:path w="4763" h="4764" extrusionOk="0">
                  <a:moveTo>
                    <a:pt x="0" y="1"/>
                  </a:moveTo>
                  <a:lnTo>
                    <a:pt x="0" y="4763"/>
                  </a:lnTo>
                  <a:lnTo>
                    <a:pt x="4763" y="4763"/>
                  </a:lnTo>
                  <a:lnTo>
                    <a:pt x="4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3154227" y="4622347"/>
              <a:ext cx="118489" cy="118501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0" name="Google Shape;2650;p68"/>
          <p:cNvGrpSpPr/>
          <p:nvPr/>
        </p:nvGrpSpPr>
        <p:grpSpPr>
          <a:xfrm>
            <a:off x="1634256" y="6157012"/>
            <a:ext cx="223434" cy="512876"/>
            <a:chOff x="1346783" y="4369925"/>
            <a:chExt cx="167576" cy="384657"/>
          </a:xfrm>
        </p:grpSpPr>
        <p:sp>
          <p:nvSpPr>
            <p:cNvPr id="2651" name="Google Shape;2651;p68"/>
            <p:cNvSpPr/>
            <p:nvPr/>
          </p:nvSpPr>
          <p:spPr>
            <a:xfrm>
              <a:off x="1356923" y="4369925"/>
              <a:ext cx="147300" cy="147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8"/>
            <p:cNvSpPr/>
            <p:nvPr/>
          </p:nvSpPr>
          <p:spPr>
            <a:xfrm rot="-2700000">
              <a:off x="1371324" y="4611547"/>
              <a:ext cx="118494" cy="118494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3" name="Google Shape;2653;p68"/>
          <p:cNvSpPr/>
          <p:nvPr/>
        </p:nvSpPr>
        <p:spPr>
          <a:xfrm>
            <a:off x="11074818" y="119662"/>
            <a:ext cx="758756" cy="763543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654" name="Google Shape;2654;p68"/>
          <p:cNvSpPr/>
          <p:nvPr/>
        </p:nvSpPr>
        <p:spPr>
          <a:xfrm>
            <a:off x="5386627" y="6010106"/>
            <a:ext cx="782396" cy="782396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p68"/>
          <p:cNvSpPr/>
          <p:nvPr/>
        </p:nvSpPr>
        <p:spPr>
          <a:xfrm>
            <a:off x="11709867" y="6248936"/>
            <a:ext cx="945200" cy="9452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5"/>
              <a:buFont typeface="Arial"/>
              <a:buNone/>
            </a:pPr>
            <a:endParaRPr sz="186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p68"/>
          <p:cNvSpPr txBox="1"/>
          <p:nvPr/>
        </p:nvSpPr>
        <p:spPr>
          <a:xfrm>
            <a:off x="6486516" y="1626287"/>
            <a:ext cx="4527451" cy="4841011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35255" marR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Gruppensitzung</a:t>
            </a:r>
            <a:r>
              <a:rPr lang="en-GB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X - XX.XX.XXXX</a:t>
            </a:r>
            <a:endParaRPr sz="2400" b="1" i="0" u="none" strike="noStrike" cap="none" dirty="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br>
              <a:rPr lang="en-GB" sz="2000" b="0" i="0" u="none" strike="noStrike" cap="none" dirty="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r>
              <a:rPr lang="en-GB" sz="2400" b="0" i="0" u="none" strike="noStrike" cap="none" dirty="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     </a:t>
            </a:r>
            <a:r>
              <a:rPr lang="en-GB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Vor</a:t>
            </a: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der </a:t>
            </a:r>
            <a:r>
              <a:rPr lang="en-GB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Sitzung</a:t>
            </a: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Name, Datum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passiert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/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</a:t>
            </a: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Name, Datum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passiert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04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GB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Traktanden</a:t>
            </a: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1</a:t>
            </a:r>
            <a:endParaRPr sz="1600" dirty="0"/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2</a:t>
            </a:r>
            <a:endParaRPr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0" indent="-404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10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GB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Protokoll</a:t>
            </a: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1: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texttexttext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Thema 2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texttexttext</a:t>
            </a:r>
            <a:br>
              <a:rPr lang="en-GB" sz="1050" b="0" i="0" u="none" strike="noStrike" cap="none" dirty="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</a:br>
            <a:endParaRPr sz="1050" b="0" i="0" u="none" strike="noStrike" cap="none" dirty="0">
              <a:solidFill>
                <a:schemeClr val="lt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To-Dos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 dirty="0"/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</a:t>
            </a: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zu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tun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/>
          </a:p>
          <a:p>
            <a:pPr marL="13525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- </a:t>
            </a:r>
            <a:r>
              <a:rPr lang="en-GB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Was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zu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tun </a:t>
            </a:r>
            <a:r>
              <a:rPr lang="en-GB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ist</a:t>
            </a:r>
            <a:r>
              <a:rPr lang="en-GB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/>
          </a:p>
          <a:p>
            <a:pPr marL="609600" marR="0" lvl="0" indent="-40449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arker Grotesque Medium"/>
              <a:buNone/>
            </a:pPr>
            <a:endParaRPr sz="1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7" name="Google Shape;2657;p68"/>
          <p:cNvGrpSpPr/>
          <p:nvPr/>
        </p:nvGrpSpPr>
        <p:grpSpPr>
          <a:xfrm>
            <a:off x="6693079" y="2791996"/>
            <a:ext cx="189318" cy="191903"/>
            <a:chOff x="7158637" y="3353074"/>
            <a:chExt cx="357056" cy="357408"/>
          </a:xfrm>
        </p:grpSpPr>
        <p:sp>
          <p:nvSpPr>
            <p:cNvPr id="2658" name="Google Shape;2658;p68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68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68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68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2" name="Google Shape;2662;p68"/>
          <p:cNvGrpSpPr/>
          <p:nvPr/>
        </p:nvGrpSpPr>
        <p:grpSpPr>
          <a:xfrm>
            <a:off x="6736498" y="3751630"/>
            <a:ext cx="239289" cy="191903"/>
            <a:chOff x="7964753" y="2470823"/>
            <a:chExt cx="362068" cy="258670"/>
          </a:xfrm>
        </p:grpSpPr>
        <p:sp>
          <p:nvSpPr>
            <p:cNvPr id="2663" name="Google Shape;2663;p68"/>
            <p:cNvSpPr/>
            <p:nvPr/>
          </p:nvSpPr>
          <p:spPr>
            <a:xfrm>
              <a:off x="8196898" y="2562358"/>
              <a:ext cx="33363" cy="49012"/>
            </a:xfrm>
            <a:custGeom>
              <a:avLst/>
              <a:gdLst/>
              <a:ahLst/>
              <a:cxnLst/>
              <a:rect l="l" t="t" r="r" b="b"/>
              <a:pathLst>
                <a:path w="1049" h="1541" extrusionOk="0">
                  <a:moveTo>
                    <a:pt x="864" y="1"/>
                  </a:moveTo>
                  <a:cubicBezTo>
                    <a:pt x="823" y="1"/>
                    <a:pt x="783" y="19"/>
                    <a:pt x="751" y="52"/>
                  </a:cubicBezTo>
                  <a:lnTo>
                    <a:pt x="108" y="814"/>
                  </a:lnTo>
                  <a:cubicBezTo>
                    <a:pt x="36" y="897"/>
                    <a:pt x="0" y="1016"/>
                    <a:pt x="36" y="1135"/>
                  </a:cubicBezTo>
                  <a:cubicBezTo>
                    <a:pt x="60" y="1254"/>
                    <a:pt x="155" y="1350"/>
                    <a:pt x="274" y="1373"/>
                  </a:cubicBezTo>
                  <a:lnTo>
                    <a:pt x="691" y="1528"/>
                  </a:lnTo>
                  <a:cubicBezTo>
                    <a:pt x="703" y="1528"/>
                    <a:pt x="715" y="1540"/>
                    <a:pt x="751" y="1540"/>
                  </a:cubicBezTo>
                  <a:cubicBezTo>
                    <a:pt x="822" y="1540"/>
                    <a:pt x="882" y="1492"/>
                    <a:pt x="893" y="1433"/>
                  </a:cubicBezTo>
                  <a:cubicBezTo>
                    <a:pt x="929" y="1350"/>
                    <a:pt x="882" y="1254"/>
                    <a:pt x="786" y="1231"/>
                  </a:cubicBezTo>
                  <a:lnTo>
                    <a:pt x="370" y="1076"/>
                  </a:lnTo>
                  <a:cubicBezTo>
                    <a:pt x="358" y="1076"/>
                    <a:pt x="358" y="1064"/>
                    <a:pt x="346" y="1052"/>
                  </a:cubicBezTo>
                  <a:lnTo>
                    <a:pt x="346" y="1016"/>
                  </a:lnTo>
                  <a:lnTo>
                    <a:pt x="989" y="254"/>
                  </a:lnTo>
                  <a:cubicBezTo>
                    <a:pt x="1048" y="183"/>
                    <a:pt x="1024" y="99"/>
                    <a:pt x="965" y="40"/>
                  </a:cubicBezTo>
                  <a:cubicBezTo>
                    <a:pt x="933" y="13"/>
                    <a:pt x="898" y="1"/>
                    <a:pt x="8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8"/>
            <p:cNvSpPr/>
            <p:nvPr/>
          </p:nvSpPr>
          <p:spPr>
            <a:xfrm>
              <a:off x="8162421" y="2529471"/>
              <a:ext cx="51174" cy="21309"/>
            </a:xfrm>
            <a:custGeom>
              <a:avLst/>
              <a:gdLst/>
              <a:ahLst/>
              <a:cxnLst/>
              <a:rect l="l" t="t" r="r" b="b"/>
              <a:pathLst>
                <a:path w="1609" h="670" extrusionOk="0">
                  <a:moveTo>
                    <a:pt x="786" y="1"/>
                  </a:moveTo>
                  <a:cubicBezTo>
                    <a:pt x="759" y="1"/>
                    <a:pt x="732" y="1"/>
                    <a:pt x="703" y="2"/>
                  </a:cubicBezTo>
                  <a:cubicBezTo>
                    <a:pt x="406" y="14"/>
                    <a:pt x="144" y="86"/>
                    <a:pt x="132" y="86"/>
                  </a:cubicBezTo>
                  <a:cubicBezTo>
                    <a:pt x="49" y="121"/>
                    <a:pt x="1" y="205"/>
                    <a:pt x="25" y="300"/>
                  </a:cubicBezTo>
                  <a:cubicBezTo>
                    <a:pt x="52" y="364"/>
                    <a:pt x="108" y="407"/>
                    <a:pt x="176" y="407"/>
                  </a:cubicBezTo>
                  <a:cubicBezTo>
                    <a:pt x="196" y="407"/>
                    <a:pt x="217" y="403"/>
                    <a:pt x="239" y="395"/>
                  </a:cubicBezTo>
                  <a:cubicBezTo>
                    <a:pt x="239" y="395"/>
                    <a:pt x="477" y="324"/>
                    <a:pt x="727" y="324"/>
                  </a:cubicBezTo>
                  <a:cubicBezTo>
                    <a:pt x="754" y="322"/>
                    <a:pt x="782" y="321"/>
                    <a:pt x="811" y="321"/>
                  </a:cubicBezTo>
                  <a:cubicBezTo>
                    <a:pt x="980" y="321"/>
                    <a:pt x="1159" y="356"/>
                    <a:pt x="1251" y="479"/>
                  </a:cubicBezTo>
                  <a:cubicBezTo>
                    <a:pt x="1251" y="502"/>
                    <a:pt x="1251" y="550"/>
                    <a:pt x="1263" y="574"/>
                  </a:cubicBezTo>
                  <a:cubicBezTo>
                    <a:pt x="1299" y="633"/>
                    <a:pt x="1358" y="669"/>
                    <a:pt x="1418" y="669"/>
                  </a:cubicBezTo>
                  <a:cubicBezTo>
                    <a:pt x="1442" y="669"/>
                    <a:pt x="1454" y="669"/>
                    <a:pt x="1489" y="657"/>
                  </a:cubicBezTo>
                  <a:cubicBezTo>
                    <a:pt x="1573" y="574"/>
                    <a:pt x="1608" y="455"/>
                    <a:pt x="1561" y="371"/>
                  </a:cubicBezTo>
                  <a:cubicBezTo>
                    <a:pt x="1482" y="202"/>
                    <a:pt x="1274" y="1"/>
                    <a:pt x="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8"/>
            <p:cNvSpPr/>
            <p:nvPr/>
          </p:nvSpPr>
          <p:spPr>
            <a:xfrm>
              <a:off x="8241966" y="2551258"/>
              <a:ext cx="47739" cy="30565"/>
            </a:xfrm>
            <a:custGeom>
              <a:avLst/>
              <a:gdLst/>
              <a:ahLst/>
              <a:cxnLst/>
              <a:rect l="l" t="t" r="r" b="b"/>
              <a:pathLst>
                <a:path w="1501" h="961" extrusionOk="0">
                  <a:moveTo>
                    <a:pt x="410" y="0"/>
                  </a:moveTo>
                  <a:cubicBezTo>
                    <a:pt x="307" y="0"/>
                    <a:pt x="219" y="25"/>
                    <a:pt x="143" y="56"/>
                  </a:cubicBezTo>
                  <a:cubicBezTo>
                    <a:pt x="48" y="103"/>
                    <a:pt x="0" y="222"/>
                    <a:pt x="48" y="329"/>
                  </a:cubicBezTo>
                  <a:cubicBezTo>
                    <a:pt x="74" y="381"/>
                    <a:pt x="130" y="420"/>
                    <a:pt x="187" y="420"/>
                  </a:cubicBezTo>
                  <a:cubicBezTo>
                    <a:pt x="209" y="420"/>
                    <a:pt x="230" y="414"/>
                    <a:pt x="250" y="401"/>
                  </a:cubicBezTo>
                  <a:cubicBezTo>
                    <a:pt x="286" y="377"/>
                    <a:pt x="310" y="353"/>
                    <a:pt x="322" y="329"/>
                  </a:cubicBezTo>
                  <a:cubicBezTo>
                    <a:pt x="346" y="323"/>
                    <a:pt x="371" y="319"/>
                    <a:pt x="396" y="319"/>
                  </a:cubicBezTo>
                  <a:cubicBezTo>
                    <a:pt x="685" y="319"/>
                    <a:pt x="1046" y="725"/>
                    <a:pt x="1155" y="889"/>
                  </a:cubicBezTo>
                  <a:cubicBezTo>
                    <a:pt x="1191" y="937"/>
                    <a:pt x="1239" y="960"/>
                    <a:pt x="1298" y="960"/>
                  </a:cubicBezTo>
                  <a:cubicBezTo>
                    <a:pt x="1322" y="960"/>
                    <a:pt x="1358" y="949"/>
                    <a:pt x="1381" y="937"/>
                  </a:cubicBezTo>
                  <a:cubicBezTo>
                    <a:pt x="1489" y="877"/>
                    <a:pt x="1500" y="770"/>
                    <a:pt x="1441" y="710"/>
                  </a:cubicBezTo>
                  <a:cubicBezTo>
                    <a:pt x="1441" y="698"/>
                    <a:pt x="1274" y="484"/>
                    <a:pt x="1060" y="294"/>
                  </a:cubicBezTo>
                  <a:cubicBezTo>
                    <a:pt x="798" y="69"/>
                    <a:pt x="584" y="0"/>
                    <a:pt x="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68"/>
            <p:cNvSpPr/>
            <p:nvPr/>
          </p:nvSpPr>
          <p:spPr>
            <a:xfrm>
              <a:off x="8060582" y="2586720"/>
              <a:ext cx="33713" cy="48884"/>
            </a:xfrm>
            <a:custGeom>
              <a:avLst/>
              <a:gdLst/>
              <a:ahLst/>
              <a:cxnLst/>
              <a:rect l="l" t="t" r="r" b="b"/>
              <a:pathLst>
                <a:path w="1060" h="1537" extrusionOk="0">
                  <a:moveTo>
                    <a:pt x="274" y="0"/>
                  </a:moveTo>
                  <a:cubicBezTo>
                    <a:pt x="179" y="0"/>
                    <a:pt x="107" y="60"/>
                    <a:pt x="95" y="143"/>
                  </a:cubicBezTo>
                  <a:lnTo>
                    <a:pt x="12" y="1143"/>
                  </a:lnTo>
                  <a:cubicBezTo>
                    <a:pt x="0" y="1262"/>
                    <a:pt x="60" y="1381"/>
                    <a:pt x="155" y="1453"/>
                  </a:cubicBezTo>
                  <a:cubicBezTo>
                    <a:pt x="215" y="1500"/>
                    <a:pt x="298" y="1536"/>
                    <a:pt x="369" y="1536"/>
                  </a:cubicBezTo>
                  <a:cubicBezTo>
                    <a:pt x="405" y="1536"/>
                    <a:pt x="453" y="1536"/>
                    <a:pt x="476" y="1512"/>
                  </a:cubicBezTo>
                  <a:lnTo>
                    <a:pt x="905" y="1381"/>
                  </a:lnTo>
                  <a:cubicBezTo>
                    <a:pt x="1012" y="1358"/>
                    <a:pt x="1060" y="1262"/>
                    <a:pt x="1024" y="1179"/>
                  </a:cubicBezTo>
                  <a:cubicBezTo>
                    <a:pt x="1006" y="1105"/>
                    <a:pt x="944" y="1060"/>
                    <a:pt x="879" y="1060"/>
                  </a:cubicBezTo>
                  <a:cubicBezTo>
                    <a:pt x="860" y="1060"/>
                    <a:pt x="840" y="1064"/>
                    <a:pt x="822" y="1072"/>
                  </a:cubicBezTo>
                  <a:lnTo>
                    <a:pt x="393" y="1203"/>
                  </a:lnTo>
                  <a:lnTo>
                    <a:pt x="357" y="1203"/>
                  </a:lnTo>
                  <a:cubicBezTo>
                    <a:pt x="357" y="1203"/>
                    <a:pt x="345" y="1191"/>
                    <a:pt x="345" y="1179"/>
                  </a:cubicBezTo>
                  <a:lnTo>
                    <a:pt x="417" y="179"/>
                  </a:lnTo>
                  <a:cubicBezTo>
                    <a:pt x="417" y="84"/>
                    <a:pt x="357" y="12"/>
                    <a:pt x="2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68"/>
            <p:cNvSpPr/>
            <p:nvPr/>
          </p:nvSpPr>
          <p:spPr>
            <a:xfrm>
              <a:off x="7999612" y="2581568"/>
              <a:ext cx="49266" cy="22582"/>
            </a:xfrm>
            <a:custGeom>
              <a:avLst/>
              <a:gdLst/>
              <a:ahLst/>
              <a:cxnLst/>
              <a:rect l="l" t="t" r="r" b="b"/>
              <a:pathLst>
                <a:path w="1549" h="710" extrusionOk="0">
                  <a:moveTo>
                    <a:pt x="1126" y="1"/>
                  </a:moveTo>
                  <a:cubicBezTo>
                    <a:pt x="602" y="1"/>
                    <a:pt x="114" y="370"/>
                    <a:pt x="84" y="400"/>
                  </a:cubicBezTo>
                  <a:cubicBezTo>
                    <a:pt x="12" y="460"/>
                    <a:pt x="0" y="567"/>
                    <a:pt x="60" y="615"/>
                  </a:cubicBezTo>
                  <a:cubicBezTo>
                    <a:pt x="95" y="663"/>
                    <a:pt x="145" y="688"/>
                    <a:pt x="194" y="688"/>
                  </a:cubicBezTo>
                  <a:cubicBezTo>
                    <a:pt x="228" y="688"/>
                    <a:pt x="261" y="675"/>
                    <a:pt x="286" y="650"/>
                  </a:cubicBezTo>
                  <a:cubicBezTo>
                    <a:pt x="286" y="650"/>
                    <a:pt x="429" y="531"/>
                    <a:pt x="643" y="448"/>
                  </a:cubicBezTo>
                  <a:cubicBezTo>
                    <a:pt x="766" y="392"/>
                    <a:pt x="940" y="316"/>
                    <a:pt x="1118" y="316"/>
                  </a:cubicBezTo>
                  <a:cubicBezTo>
                    <a:pt x="1130" y="316"/>
                    <a:pt x="1143" y="316"/>
                    <a:pt x="1155" y="317"/>
                  </a:cubicBezTo>
                  <a:lnTo>
                    <a:pt x="1084" y="472"/>
                  </a:lnTo>
                  <a:cubicBezTo>
                    <a:pt x="1036" y="543"/>
                    <a:pt x="1072" y="650"/>
                    <a:pt x="1155" y="698"/>
                  </a:cubicBezTo>
                  <a:cubicBezTo>
                    <a:pt x="1191" y="710"/>
                    <a:pt x="1203" y="710"/>
                    <a:pt x="1239" y="710"/>
                  </a:cubicBezTo>
                  <a:cubicBezTo>
                    <a:pt x="1298" y="710"/>
                    <a:pt x="1358" y="686"/>
                    <a:pt x="1381" y="615"/>
                  </a:cubicBezTo>
                  <a:lnTo>
                    <a:pt x="1536" y="317"/>
                  </a:lnTo>
                  <a:cubicBezTo>
                    <a:pt x="1548" y="281"/>
                    <a:pt x="1548" y="222"/>
                    <a:pt x="1536" y="162"/>
                  </a:cubicBezTo>
                  <a:cubicBezTo>
                    <a:pt x="1500" y="103"/>
                    <a:pt x="1453" y="67"/>
                    <a:pt x="1417" y="43"/>
                  </a:cubicBezTo>
                  <a:cubicBezTo>
                    <a:pt x="1321" y="13"/>
                    <a:pt x="1222" y="1"/>
                    <a:pt x="11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68"/>
            <p:cNvSpPr/>
            <p:nvPr/>
          </p:nvSpPr>
          <p:spPr>
            <a:xfrm>
              <a:off x="8080651" y="2557873"/>
              <a:ext cx="48121" cy="28879"/>
            </a:xfrm>
            <a:custGeom>
              <a:avLst/>
              <a:gdLst/>
              <a:ahLst/>
              <a:cxnLst/>
              <a:rect l="l" t="t" r="r" b="b"/>
              <a:pathLst>
                <a:path w="1513" h="908" extrusionOk="0">
                  <a:moveTo>
                    <a:pt x="1263" y="0"/>
                  </a:moveTo>
                  <a:cubicBezTo>
                    <a:pt x="1014" y="0"/>
                    <a:pt x="395" y="39"/>
                    <a:pt x="60" y="431"/>
                  </a:cubicBezTo>
                  <a:cubicBezTo>
                    <a:pt x="24" y="479"/>
                    <a:pt x="0" y="538"/>
                    <a:pt x="12" y="598"/>
                  </a:cubicBezTo>
                  <a:cubicBezTo>
                    <a:pt x="24" y="657"/>
                    <a:pt x="60" y="693"/>
                    <a:pt x="119" y="729"/>
                  </a:cubicBezTo>
                  <a:lnTo>
                    <a:pt x="417" y="895"/>
                  </a:lnTo>
                  <a:cubicBezTo>
                    <a:pt x="441" y="907"/>
                    <a:pt x="476" y="907"/>
                    <a:pt x="488" y="907"/>
                  </a:cubicBezTo>
                  <a:cubicBezTo>
                    <a:pt x="548" y="907"/>
                    <a:pt x="596" y="871"/>
                    <a:pt x="619" y="812"/>
                  </a:cubicBezTo>
                  <a:cubicBezTo>
                    <a:pt x="667" y="741"/>
                    <a:pt x="631" y="633"/>
                    <a:pt x="560" y="598"/>
                  </a:cubicBezTo>
                  <a:lnTo>
                    <a:pt x="417" y="514"/>
                  </a:lnTo>
                  <a:cubicBezTo>
                    <a:pt x="658" y="333"/>
                    <a:pt x="1025" y="308"/>
                    <a:pt x="1213" y="308"/>
                  </a:cubicBezTo>
                  <a:cubicBezTo>
                    <a:pt x="1285" y="308"/>
                    <a:pt x="1330" y="312"/>
                    <a:pt x="1334" y="312"/>
                  </a:cubicBezTo>
                  <a:cubicBezTo>
                    <a:pt x="1429" y="312"/>
                    <a:pt x="1500" y="252"/>
                    <a:pt x="1512" y="157"/>
                  </a:cubicBezTo>
                  <a:cubicBezTo>
                    <a:pt x="1512" y="86"/>
                    <a:pt x="1453" y="2"/>
                    <a:pt x="1369" y="2"/>
                  </a:cubicBezTo>
                  <a:cubicBezTo>
                    <a:pt x="1362" y="2"/>
                    <a:pt x="1324" y="0"/>
                    <a:pt x="12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68"/>
            <p:cNvSpPr/>
            <p:nvPr/>
          </p:nvSpPr>
          <p:spPr>
            <a:xfrm>
              <a:off x="7964753" y="2497698"/>
              <a:ext cx="269675" cy="231795"/>
            </a:xfrm>
            <a:custGeom>
              <a:avLst/>
              <a:gdLst/>
              <a:ahLst/>
              <a:cxnLst/>
              <a:rect l="l" t="t" r="r" b="b"/>
              <a:pathLst>
                <a:path w="8479" h="7288" extrusionOk="0">
                  <a:moveTo>
                    <a:pt x="7176" y="3986"/>
                  </a:moveTo>
                  <a:cubicBezTo>
                    <a:pt x="7277" y="3986"/>
                    <a:pt x="7379" y="4003"/>
                    <a:pt x="7478" y="4037"/>
                  </a:cubicBezTo>
                  <a:cubicBezTo>
                    <a:pt x="7716" y="4109"/>
                    <a:pt x="7907" y="4287"/>
                    <a:pt x="8014" y="4514"/>
                  </a:cubicBezTo>
                  <a:cubicBezTo>
                    <a:pt x="8073" y="4645"/>
                    <a:pt x="8121" y="4788"/>
                    <a:pt x="8097" y="4930"/>
                  </a:cubicBezTo>
                  <a:cubicBezTo>
                    <a:pt x="7704" y="4538"/>
                    <a:pt x="7168" y="4335"/>
                    <a:pt x="6621" y="4335"/>
                  </a:cubicBezTo>
                  <a:cubicBezTo>
                    <a:pt x="6561" y="4335"/>
                    <a:pt x="6502" y="4335"/>
                    <a:pt x="6442" y="4347"/>
                  </a:cubicBezTo>
                  <a:cubicBezTo>
                    <a:pt x="6526" y="4228"/>
                    <a:pt x="6633" y="4133"/>
                    <a:pt x="6764" y="4073"/>
                  </a:cubicBezTo>
                  <a:cubicBezTo>
                    <a:pt x="6895" y="4018"/>
                    <a:pt x="7035" y="3986"/>
                    <a:pt x="7176" y="3986"/>
                  </a:cubicBezTo>
                  <a:close/>
                  <a:moveTo>
                    <a:pt x="4156" y="311"/>
                  </a:moveTo>
                  <a:cubicBezTo>
                    <a:pt x="4728" y="311"/>
                    <a:pt x="5204" y="716"/>
                    <a:pt x="5311" y="1275"/>
                  </a:cubicBezTo>
                  <a:lnTo>
                    <a:pt x="5383" y="1716"/>
                  </a:lnTo>
                  <a:cubicBezTo>
                    <a:pt x="5418" y="1990"/>
                    <a:pt x="5525" y="2252"/>
                    <a:pt x="5692" y="2490"/>
                  </a:cubicBezTo>
                  <a:cubicBezTo>
                    <a:pt x="5978" y="2918"/>
                    <a:pt x="6049" y="3454"/>
                    <a:pt x="5930" y="3942"/>
                  </a:cubicBezTo>
                  <a:lnTo>
                    <a:pt x="5525" y="5823"/>
                  </a:lnTo>
                  <a:cubicBezTo>
                    <a:pt x="5442" y="6252"/>
                    <a:pt x="5109" y="6609"/>
                    <a:pt x="4680" y="6740"/>
                  </a:cubicBezTo>
                  <a:lnTo>
                    <a:pt x="4120" y="6907"/>
                  </a:lnTo>
                  <a:cubicBezTo>
                    <a:pt x="4001" y="6942"/>
                    <a:pt x="3881" y="6959"/>
                    <a:pt x="3763" y="6959"/>
                  </a:cubicBezTo>
                  <a:cubicBezTo>
                    <a:pt x="3444" y="6959"/>
                    <a:pt x="3137" y="6835"/>
                    <a:pt x="2894" y="6609"/>
                  </a:cubicBezTo>
                  <a:lnTo>
                    <a:pt x="1525" y="5264"/>
                  </a:lnTo>
                  <a:cubicBezTo>
                    <a:pt x="1156" y="4930"/>
                    <a:pt x="930" y="4430"/>
                    <a:pt x="930" y="3930"/>
                  </a:cubicBezTo>
                  <a:cubicBezTo>
                    <a:pt x="930" y="3645"/>
                    <a:pt x="870" y="3359"/>
                    <a:pt x="751" y="3109"/>
                  </a:cubicBezTo>
                  <a:lnTo>
                    <a:pt x="572" y="2692"/>
                  </a:lnTo>
                  <a:cubicBezTo>
                    <a:pt x="346" y="2168"/>
                    <a:pt x="525" y="1573"/>
                    <a:pt x="1001" y="1263"/>
                  </a:cubicBezTo>
                  <a:cubicBezTo>
                    <a:pt x="1930" y="644"/>
                    <a:pt x="3001" y="311"/>
                    <a:pt x="4120" y="311"/>
                  </a:cubicBezTo>
                  <a:close/>
                  <a:moveTo>
                    <a:pt x="4099" y="1"/>
                  </a:moveTo>
                  <a:cubicBezTo>
                    <a:pt x="2929" y="1"/>
                    <a:pt x="1806" y="357"/>
                    <a:pt x="822" y="1001"/>
                  </a:cubicBezTo>
                  <a:cubicBezTo>
                    <a:pt x="227" y="1394"/>
                    <a:pt x="1" y="2168"/>
                    <a:pt x="275" y="2823"/>
                  </a:cubicBezTo>
                  <a:lnTo>
                    <a:pt x="453" y="3240"/>
                  </a:lnTo>
                  <a:cubicBezTo>
                    <a:pt x="537" y="3466"/>
                    <a:pt x="596" y="3704"/>
                    <a:pt x="596" y="3942"/>
                  </a:cubicBezTo>
                  <a:cubicBezTo>
                    <a:pt x="596" y="4538"/>
                    <a:pt x="870" y="5109"/>
                    <a:pt x="1299" y="5502"/>
                  </a:cubicBezTo>
                  <a:lnTo>
                    <a:pt x="2668" y="6847"/>
                  </a:lnTo>
                  <a:cubicBezTo>
                    <a:pt x="2966" y="7133"/>
                    <a:pt x="3358" y="7288"/>
                    <a:pt x="3751" y="7288"/>
                  </a:cubicBezTo>
                  <a:cubicBezTo>
                    <a:pt x="3906" y="7288"/>
                    <a:pt x="4049" y="7276"/>
                    <a:pt x="4204" y="7228"/>
                  </a:cubicBezTo>
                  <a:lnTo>
                    <a:pt x="4763" y="7074"/>
                  </a:lnTo>
                  <a:cubicBezTo>
                    <a:pt x="5299" y="6907"/>
                    <a:pt x="5716" y="6454"/>
                    <a:pt x="5835" y="5907"/>
                  </a:cubicBezTo>
                  <a:lnTo>
                    <a:pt x="6097" y="4752"/>
                  </a:lnTo>
                  <a:lnTo>
                    <a:pt x="6168" y="4752"/>
                  </a:lnTo>
                  <a:cubicBezTo>
                    <a:pt x="6317" y="4715"/>
                    <a:pt x="6466" y="4698"/>
                    <a:pt x="6614" y="4698"/>
                  </a:cubicBezTo>
                  <a:cubicBezTo>
                    <a:pt x="7143" y="4698"/>
                    <a:pt x="7651" y="4923"/>
                    <a:pt x="8014" y="5323"/>
                  </a:cubicBezTo>
                  <a:lnTo>
                    <a:pt x="8073" y="5407"/>
                  </a:lnTo>
                  <a:cubicBezTo>
                    <a:pt x="8109" y="5430"/>
                    <a:pt x="8145" y="5466"/>
                    <a:pt x="8192" y="5466"/>
                  </a:cubicBezTo>
                  <a:lnTo>
                    <a:pt x="8228" y="5466"/>
                  </a:lnTo>
                  <a:cubicBezTo>
                    <a:pt x="8288" y="5442"/>
                    <a:pt x="8323" y="5419"/>
                    <a:pt x="8347" y="5359"/>
                  </a:cubicBezTo>
                  <a:cubicBezTo>
                    <a:pt x="8478" y="5002"/>
                    <a:pt x="8442" y="4657"/>
                    <a:pt x="8311" y="4359"/>
                  </a:cubicBezTo>
                  <a:cubicBezTo>
                    <a:pt x="8169" y="4061"/>
                    <a:pt x="7907" y="3835"/>
                    <a:pt x="7585" y="3716"/>
                  </a:cubicBezTo>
                  <a:cubicBezTo>
                    <a:pt x="7454" y="3676"/>
                    <a:pt x="7316" y="3654"/>
                    <a:pt x="7176" y="3654"/>
                  </a:cubicBezTo>
                  <a:cubicBezTo>
                    <a:pt x="6987" y="3654"/>
                    <a:pt x="6794" y="3693"/>
                    <a:pt x="6609" y="3776"/>
                  </a:cubicBezTo>
                  <a:cubicBezTo>
                    <a:pt x="6466" y="3847"/>
                    <a:pt x="6335" y="3954"/>
                    <a:pt x="6228" y="4073"/>
                  </a:cubicBezTo>
                  <a:lnTo>
                    <a:pt x="6240" y="4014"/>
                  </a:lnTo>
                  <a:cubicBezTo>
                    <a:pt x="6395" y="3442"/>
                    <a:pt x="6287" y="2823"/>
                    <a:pt x="5954" y="2323"/>
                  </a:cubicBezTo>
                  <a:cubicBezTo>
                    <a:pt x="5823" y="2109"/>
                    <a:pt x="5740" y="1894"/>
                    <a:pt x="5692" y="1656"/>
                  </a:cubicBezTo>
                  <a:lnTo>
                    <a:pt x="5621" y="1216"/>
                  </a:lnTo>
                  <a:cubicBezTo>
                    <a:pt x="5478" y="525"/>
                    <a:pt x="4871" y="1"/>
                    <a:pt x="4156" y="1"/>
                  </a:cubicBezTo>
                  <a:cubicBezTo>
                    <a:pt x="4137" y="1"/>
                    <a:pt x="4118" y="1"/>
                    <a:pt x="40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68"/>
            <p:cNvSpPr/>
            <p:nvPr/>
          </p:nvSpPr>
          <p:spPr>
            <a:xfrm>
              <a:off x="8045792" y="2634650"/>
              <a:ext cx="84124" cy="55850"/>
            </a:xfrm>
            <a:custGeom>
              <a:avLst/>
              <a:gdLst/>
              <a:ahLst/>
              <a:cxnLst/>
              <a:rect l="l" t="t" r="r" b="b"/>
              <a:pathLst>
                <a:path w="2645" h="1756" extrusionOk="0">
                  <a:moveTo>
                    <a:pt x="2168" y="517"/>
                  </a:moveTo>
                  <a:cubicBezTo>
                    <a:pt x="2168" y="898"/>
                    <a:pt x="1906" y="1255"/>
                    <a:pt x="1513" y="1375"/>
                  </a:cubicBezTo>
                  <a:cubicBezTo>
                    <a:pt x="1425" y="1405"/>
                    <a:pt x="1333" y="1420"/>
                    <a:pt x="1242" y="1420"/>
                  </a:cubicBezTo>
                  <a:cubicBezTo>
                    <a:pt x="1087" y="1420"/>
                    <a:pt x="933" y="1378"/>
                    <a:pt x="799" y="1303"/>
                  </a:cubicBezTo>
                  <a:cubicBezTo>
                    <a:pt x="656" y="1232"/>
                    <a:pt x="560" y="1136"/>
                    <a:pt x="465" y="1017"/>
                  </a:cubicBezTo>
                  <a:lnTo>
                    <a:pt x="465" y="1017"/>
                  </a:lnTo>
                  <a:cubicBezTo>
                    <a:pt x="563" y="1031"/>
                    <a:pt x="661" y="1037"/>
                    <a:pt x="759" y="1037"/>
                  </a:cubicBezTo>
                  <a:cubicBezTo>
                    <a:pt x="1271" y="1037"/>
                    <a:pt x="1778" y="857"/>
                    <a:pt x="2168" y="517"/>
                  </a:cubicBezTo>
                  <a:close/>
                  <a:moveTo>
                    <a:pt x="2281" y="1"/>
                  </a:moveTo>
                  <a:cubicBezTo>
                    <a:pt x="2237" y="1"/>
                    <a:pt x="2198" y="17"/>
                    <a:pt x="2180" y="53"/>
                  </a:cubicBezTo>
                  <a:lnTo>
                    <a:pt x="2108" y="124"/>
                  </a:lnTo>
                  <a:cubicBezTo>
                    <a:pt x="1749" y="510"/>
                    <a:pt x="1241" y="714"/>
                    <a:pt x="727" y="714"/>
                  </a:cubicBezTo>
                  <a:cubicBezTo>
                    <a:pt x="559" y="714"/>
                    <a:pt x="391" y="692"/>
                    <a:pt x="227" y="648"/>
                  </a:cubicBezTo>
                  <a:cubicBezTo>
                    <a:pt x="213" y="645"/>
                    <a:pt x="199" y="644"/>
                    <a:pt x="185" y="644"/>
                  </a:cubicBezTo>
                  <a:cubicBezTo>
                    <a:pt x="140" y="644"/>
                    <a:pt x="97" y="659"/>
                    <a:pt x="60" y="696"/>
                  </a:cubicBezTo>
                  <a:cubicBezTo>
                    <a:pt x="25" y="743"/>
                    <a:pt x="1" y="803"/>
                    <a:pt x="25" y="863"/>
                  </a:cubicBezTo>
                  <a:cubicBezTo>
                    <a:pt x="179" y="1410"/>
                    <a:pt x="691" y="1756"/>
                    <a:pt x="1227" y="1756"/>
                  </a:cubicBezTo>
                  <a:cubicBezTo>
                    <a:pt x="1346" y="1756"/>
                    <a:pt x="1465" y="1732"/>
                    <a:pt x="1584" y="1696"/>
                  </a:cubicBezTo>
                  <a:cubicBezTo>
                    <a:pt x="2263" y="1482"/>
                    <a:pt x="2644" y="779"/>
                    <a:pt x="2442" y="112"/>
                  </a:cubicBezTo>
                  <a:cubicBezTo>
                    <a:pt x="2430" y="53"/>
                    <a:pt x="2382" y="5"/>
                    <a:pt x="2323" y="5"/>
                  </a:cubicBezTo>
                  <a:cubicBezTo>
                    <a:pt x="2309" y="2"/>
                    <a:pt x="2294" y="1"/>
                    <a:pt x="22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8"/>
            <p:cNvSpPr/>
            <p:nvPr/>
          </p:nvSpPr>
          <p:spPr>
            <a:xfrm>
              <a:off x="8145787" y="2470823"/>
              <a:ext cx="181034" cy="231795"/>
            </a:xfrm>
            <a:custGeom>
              <a:avLst/>
              <a:gdLst/>
              <a:ahLst/>
              <a:cxnLst/>
              <a:rect l="l" t="t" r="r" b="b"/>
              <a:pathLst>
                <a:path w="5692" h="7288" extrusionOk="0">
                  <a:moveTo>
                    <a:pt x="1559" y="0"/>
                  </a:moveTo>
                  <a:cubicBezTo>
                    <a:pt x="864" y="0"/>
                    <a:pt x="247" y="493"/>
                    <a:pt x="107" y="1168"/>
                  </a:cubicBezTo>
                  <a:lnTo>
                    <a:pt x="12" y="1573"/>
                  </a:lnTo>
                  <a:cubicBezTo>
                    <a:pt x="0" y="1668"/>
                    <a:pt x="48" y="1751"/>
                    <a:pt x="131" y="1763"/>
                  </a:cubicBezTo>
                  <a:cubicBezTo>
                    <a:pt x="147" y="1767"/>
                    <a:pt x="163" y="1769"/>
                    <a:pt x="179" y="1769"/>
                  </a:cubicBezTo>
                  <a:cubicBezTo>
                    <a:pt x="253" y="1769"/>
                    <a:pt x="314" y="1723"/>
                    <a:pt x="333" y="1644"/>
                  </a:cubicBezTo>
                  <a:lnTo>
                    <a:pt x="417" y="1251"/>
                  </a:lnTo>
                  <a:cubicBezTo>
                    <a:pt x="534" y="700"/>
                    <a:pt x="1032" y="322"/>
                    <a:pt x="1571" y="322"/>
                  </a:cubicBezTo>
                  <a:cubicBezTo>
                    <a:pt x="1579" y="322"/>
                    <a:pt x="1587" y="322"/>
                    <a:pt x="1596" y="322"/>
                  </a:cubicBezTo>
                  <a:cubicBezTo>
                    <a:pt x="2727" y="358"/>
                    <a:pt x="3798" y="727"/>
                    <a:pt x="4703" y="1382"/>
                  </a:cubicBezTo>
                  <a:cubicBezTo>
                    <a:pt x="5167" y="1703"/>
                    <a:pt x="5310" y="2323"/>
                    <a:pt x="5072" y="2823"/>
                  </a:cubicBezTo>
                  <a:lnTo>
                    <a:pt x="4882" y="3227"/>
                  </a:lnTo>
                  <a:cubicBezTo>
                    <a:pt x="4763" y="3478"/>
                    <a:pt x="4691" y="3763"/>
                    <a:pt x="4679" y="4049"/>
                  </a:cubicBezTo>
                  <a:cubicBezTo>
                    <a:pt x="4644" y="4549"/>
                    <a:pt x="4417" y="5025"/>
                    <a:pt x="4036" y="5359"/>
                  </a:cubicBezTo>
                  <a:lnTo>
                    <a:pt x="2619" y="6633"/>
                  </a:lnTo>
                  <a:cubicBezTo>
                    <a:pt x="2397" y="6839"/>
                    <a:pt x="2101" y="6953"/>
                    <a:pt x="1801" y="6953"/>
                  </a:cubicBezTo>
                  <a:cubicBezTo>
                    <a:pt x="1668" y="6953"/>
                    <a:pt x="1534" y="6930"/>
                    <a:pt x="1405" y="6883"/>
                  </a:cubicBezTo>
                  <a:lnTo>
                    <a:pt x="845" y="6692"/>
                  </a:lnTo>
                  <a:cubicBezTo>
                    <a:pt x="834" y="6692"/>
                    <a:pt x="822" y="6680"/>
                    <a:pt x="786" y="6680"/>
                  </a:cubicBezTo>
                  <a:cubicBezTo>
                    <a:pt x="766" y="6672"/>
                    <a:pt x="746" y="6668"/>
                    <a:pt x="727" y="6668"/>
                  </a:cubicBezTo>
                  <a:cubicBezTo>
                    <a:pt x="662" y="6668"/>
                    <a:pt x="602" y="6709"/>
                    <a:pt x="584" y="6764"/>
                  </a:cubicBezTo>
                  <a:cubicBezTo>
                    <a:pt x="548" y="6859"/>
                    <a:pt x="595" y="6942"/>
                    <a:pt x="667" y="6978"/>
                  </a:cubicBezTo>
                  <a:cubicBezTo>
                    <a:pt x="691" y="6990"/>
                    <a:pt x="714" y="6990"/>
                    <a:pt x="726" y="7002"/>
                  </a:cubicBezTo>
                  <a:lnTo>
                    <a:pt x="1286" y="7204"/>
                  </a:lnTo>
                  <a:cubicBezTo>
                    <a:pt x="1441" y="7252"/>
                    <a:pt x="1607" y="7288"/>
                    <a:pt x="1786" y="7288"/>
                  </a:cubicBezTo>
                  <a:cubicBezTo>
                    <a:pt x="2179" y="7288"/>
                    <a:pt x="2548" y="7157"/>
                    <a:pt x="2834" y="6883"/>
                  </a:cubicBezTo>
                  <a:lnTo>
                    <a:pt x="4239" y="5609"/>
                  </a:lnTo>
                  <a:cubicBezTo>
                    <a:pt x="4691" y="5216"/>
                    <a:pt x="4977" y="4656"/>
                    <a:pt x="5001" y="4061"/>
                  </a:cubicBezTo>
                  <a:cubicBezTo>
                    <a:pt x="5013" y="3823"/>
                    <a:pt x="5072" y="3585"/>
                    <a:pt x="5179" y="3358"/>
                  </a:cubicBezTo>
                  <a:lnTo>
                    <a:pt x="5370" y="2954"/>
                  </a:lnTo>
                  <a:cubicBezTo>
                    <a:pt x="5691" y="2335"/>
                    <a:pt x="5477" y="1549"/>
                    <a:pt x="4894" y="1132"/>
                  </a:cubicBezTo>
                  <a:cubicBezTo>
                    <a:pt x="3929" y="430"/>
                    <a:pt x="2798" y="37"/>
                    <a:pt x="1607" y="1"/>
                  </a:cubicBezTo>
                  <a:cubicBezTo>
                    <a:pt x="1591" y="0"/>
                    <a:pt x="1575" y="0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2" name="Google Shape;2672;p68"/>
          <p:cNvGrpSpPr/>
          <p:nvPr/>
        </p:nvGrpSpPr>
        <p:grpSpPr>
          <a:xfrm>
            <a:off x="6779421" y="4648167"/>
            <a:ext cx="189318" cy="191903"/>
            <a:chOff x="3567553" y="1499912"/>
            <a:chExt cx="320022" cy="359778"/>
          </a:xfrm>
        </p:grpSpPr>
        <p:sp>
          <p:nvSpPr>
            <p:cNvPr id="2673" name="Google Shape;2673;p68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8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68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68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68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68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9" name="Google Shape;2679;p68"/>
          <p:cNvGrpSpPr/>
          <p:nvPr/>
        </p:nvGrpSpPr>
        <p:grpSpPr>
          <a:xfrm>
            <a:off x="6756062" y="5533694"/>
            <a:ext cx="189318" cy="191903"/>
            <a:chOff x="7158637" y="3353074"/>
            <a:chExt cx="357056" cy="357408"/>
          </a:xfrm>
        </p:grpSpPr>
        <p:sp>
          <p:nvSpPr>
            <p:cNvPr id="2680" name="Google Shape;2680;p68"/>
            <p:cNvSpPr/>
            <p:nvPr/>
          </p:nvSpPr>
          <p:spPr>
            <a:xfrm>
              <a:off x="7158637" y="3353074"/>
              <a:ext cx="357056" cy="357408"/>
            </a:xfrm>
            <a:custGeom>
              <a:avLst/>
              <a:gdLst/>
              <a:ahLst/>
              <a:cxnLst/>
              <a:rect l="l" t="t" r="r" b="b"/>
              <a:pathLst>
                <a:path w="11158" h="11169" extrusionOk="0">
                  <a:moveTo>
                    <a:pt x="7157" y="2489"/>
                  </a:moveTo>
                  <a:cubicBezTo>
                    <a:pt x="7192" y="2489"/>
                    <a:pt x="7204" y="2501"/>
                    <a:pt x="7204" y="2501"/>
                  </a:cubicBezTo>
                  <a:cubicBezTo>
                    <a:pt x="7216" y="2513"/>
                    <a:pt x="7228" y="2537"/>
                    <a:pt x="7228" y="2560"/>
                  </a:cubicBezTo>
                  <a:cubicBezTo>
                    <a:pt x="7228" y="2608"/>
                    <a:pt x="7204" y="2632"/>
                    <a:pt x="7157" y="2656"/>
                  </a:cubicBezTo>
                  <a:lnTo>
                    <a:pt x="6776" y="2691"/>
                  </a:lnTo>
                  <a:lnTo>
                    <a:pt x="6788" y="2656"/>
                  </a:lnTo>
                  <a:cubicBezTo>
                    <a:pt x="6811" y="2596"/>
                    <a:pt x="6859" y="2548"/>
                    <a:pt x="6919" y="2537"/>
                  </a:cubicBezTo>
                  <a:lnTo>
                    <a:pt x="7145" y="2489"/>
                  </a:lnTo>
                  <a:close/>
                  <a:moveTo>
                    <a:pt x="5192" y="2632"/>
                  </a:moveTo>
                  <a:cubicBezTo>
                    <a:pt x="5014" y="3084"/>
                    <a:pt x="5014" y="3108"/>
                    <a:pt x="5014" y="3144"/>
                  </a:cubicBezTo>
                  <a:cubicBezTo>
                    <a:pt x="5002" y="3227"/>
                    <a:pt x="5073" y="3310"/>
                    <a:pt x="5168" y="3310"/>
                  </a:cubicBezTo>
                  <a:cubicBezTo>
                    <a:pt x="5240" y="3310"/>
                    <a:pt x="5311" y="3251"/>
                    <a:pt x="5323" y="3168"/>
                  </a:cubicBezTo>
                  <a:cubicBezTo>
                    <a:pt x="5335" y="3132"/>
                    <a:pt x="5395" y="2989"/>
                    <a:pt x="5466" y="2810"/>
                  </a:cubicBezTo>
                  <a:lnTo>
                    <a:pt x="5549" y="2953"/>
                  </a:lnTo>
                  <a:cubicBezTo>
                    <a:pt x="5641" y="3100"/>
                    <a:pt x="5803" y="3176"/>
                    <a:pt x="5966" y="3176"/>
                  </a:cubicBezTo>
                  <a:cubicBezTo>
                    <a:pt x="6014" y="3176"/>
                    <a:pt x="6062" y="3169"/>
                    <a:pt x="6109" y="3156"/>
                  </a:cubicBezTo>
                  <a:lnTo>
                    <a:pt x="6347" y="3096"/>
                  </a:lnTo>
                  <a:cubicBezTo>
                    <a:pt x="6347" y="3156"/>
                    <a:pt x="6383" y="3215"/>
                    <a:pt x="6442" y="3251"/>
                  </a:cubicBezTo>
                  <a:lnTo>
                    <a:pt x="6811" y="3441"/>
                  </a:lnTo>
                  <a:lnTo>
                    <a:pt x="6788" y="3489"/>
                  </a:lnTo>
                  <a:lnTo>
                    <a:pt x="5264" y="3489"/>
                  </a:lnTo>
                  <a:lnTo>
                    <a:pt x="4049" y="3013"/>
                  </a:lnTo>
                  <a:lnTo>
                    <a:pt x="4299" y="2667"/>
                  </a:lnTo>
                  <a:lnTo>
                    <a:pt x="5192" y="2632"/>
                  </a:lnTo>
                  <a:close/>
                  <a:moveTo>
                    <a:pt x="382" y="6442"/>
                  </a:moveTo>
                  <a:lnTo>
                    <a:pt x="1001" y="7025"/>
                  </a:lnTo>
                  <a:cubicBezTo>
                    <a:pt x="1037" y="7073"/>
                    <a:pt x="1061" y="7132"/>
                    <a:pt x="1061" y="7192"/>
                  </a:cubicBezTo>
                  <a:lnTo>
                    <a:pt x="953" y="8085"/>
                  </a:lnTo>
                  <a:cubicBezTo>
                    <a:pt x="668" y="7573"/>
                    <a:pt x="489" y="7025"/>
                    <a:pt x="382" y="6442"/>
                  </a:cubicBezTo>
                  <a:close/>
                  <a:moveTo>
                    <a:pt x="5537" y="310"/>
                  </a:moveTo>
                  <a:cubicBezTo>
                    <a:pt x="6930" y="310"/>
                    <a:pt x="8228" y="870"/>
                    <a:pt x="9228" y="1846"/>
                  </a:cubicBezTo>
                  <a:cubicBezTo>
                    <a:pt x="10193" y="2810"/>
                    <a:pt x="10729" y="4084"/>
                    <a:pt x="10752" y="5430"/>
                  </a:cubicBezTo>
                  <a:cubicBezTo>
                    <a:pt x="10717" y="5418"/>
                    <a:pt x="10669" y="5394"/>
                    <a:pt x="10657" y="5346"/>
                  </a:cubicBezTo>
                  <a:lnTo>
                    <a:pt x="10419" y="4894"/>
                  </a:lnTo>
                  <a:cubicBezTo>
                    <a:pt x="10386" y="4845"/>
                    <a:pt x="10325" y="4818"/>
                    <a:pt x="10267" y="4818"/>
                  </a:cubicBezTo>
                  <a:cubicBezTo>
                    <a:pt x="10240" y="4818"/>
                    <a:pt x="10215" y="4823"/>
                    <a:pt x="10193" y="4834"/>
                  </a:cubicBezTo>
                  <a:cubicBezTo>
                    <a:pt x="10181" y="4894"/>
                    <a:pt x="10145" y="4989"/>
                    <a:pt x="10193" y="5073"/>
                  </a:cubicBezTo>
                  <a:lnTo>
                    <a:pt x="10431" y="5525"/>
                  </a:lnTo>
                  <a:cubicBezTo>
                    <a:pt x="10490" y="5644"/>
                    <a:pt x="10598" y="5727"/>
                    <a:pt x="10729" y="5763"/>
                  </a:cubicBezTo>
                  <a:lnTo>
                    <a:pt x="10824" y="5787"/>
                  </a:lnTo>
                  <a:cubicBezTo>
                    <a:pt x="10752" y="7120"/>
                    <a:pt x="10228" y="8347"/>
                    <a:pt x="9288" y="9287"/>
                  </a:cubicBezTo>
                  <a:cubicBezTo>
                    <a:pt x="8288" y="10287"/>
                    <a:pt x="6978" y="10823"/>
                    <a:pt x="5561" y="10823"/>
                  </a:cubicBezTo>
                  <a:cubicBezTo>
                    <a:pt x="4168" y="10823"/>
                    <a:pt x="2847" y="10276"/>
                    <a:pt x="1846" y="9287"/>
                  </a:cubicBezTo>
                  <a:cubicBezTo>
                    <a:pt x="1608" y="9049"/>
                    <a:pt x="1394" y="8799"/>
                    <a:pt x="1215" y="8525"/>
                  </a:cubicBezTo>
                  <a:lnTo>
                    <a:pt x="1370" y="7216"/>
                  </a:lnTo>
                  <a:cubicBezTo>
                    <a:pt x="1382" y="7061"/>
                    <a:pt x="1323" y="6906"/>
                    <a:pt x="1215" y="6787"/>
                  </a:cubicBezTo>
                  <a:lnTo>
                    <a:pt x="322" y="5930"/>
                  </a:lnTo>
                  <a:cubicBezTo>
                    <a:pt x="311" y="5811"/>
                    <a:pt x="311" y="5692"/>
                    <a:pt x="311" y="5573"/>
                  </a:cubicBezTo>
                  <a:cubicBezTo>
                    <a:pt x="311" y="4168"/>
                    <a:pt x="858" y="2846"/>
                    <a:pt x="1846" y="1846"/>
                  </a:cubicBezTo>
                  <a:cubicBezTo>
                    <a:pt x="2466" y="1227"/>
                    <a:pt x="3216" y="774"/>
                    <a:pt x="4037" y="536"/>
                  </a:cubicBezTo>
                  <a:lnTo>
                    <a:pt x="4037" y="536"/>
                  </a:lnTo>
                  <a:lnTo>
                    <a:pt x="3930" y="822"/>
                  </a:lnTo>
                  <a:cubicBezTo>
                    <a:pt x="3894" y="905"/>
                    <a:pt x="3942" y="1001"/>
                    <a:pt x="4013" y="1024"/>
                  </a:cubicBezTo>
                  <a:cubicBezTo>
                    <a:pt x="4025" y="1024"/>
                    <a:pt x="4061" y="1048"/>
                    <a:pt x="4073" y="1048"/>
                  </a:cubicBezTo>
                  <a:cubicBezTo>
                    <a:pt x="4132" y="1048"/>
                    <a:pt x="4216" y="1001"/>
                    <a:pt x="4228" y="941"/>
                  </a:cubicBezTo>
                  <a:lnTo>
                    <a:pt x="4418" y="453"/>
                  </a:lnTo>
                  <a:cubicBezTo>
                    <a:pt x="4692" y="393"/>
                    <a:pt x="4966" y="346"/>
                    <a:pt x="5252" y="334"/>
                  </a:cubicBezTo>
                  <a:lnTo>
                    <a:pt x="5252" y="334"/>
                  </a:lnTo>
                  <a:lnTo>
                    <a:pt x="5025" y="1227"/>
                  </a:lnTo>
                  <a:lnTo>
                    <a:pt x="4966" y="1239"/>
                  </a:lnTo>
                  <a:lnTo>
                    <a:pt x="4073" y="1239"/>
                  </a:lnTo>
                  <a:cubicBezTo>
                    <a:pt x="3906" y="1239"/>
                    <a:pt x="3763" y="1358"/>
                    <a:pt x="3728" y="1536"/>
                  </a:cubicBezTo>
                  <a:lnTo>
                    <a:pt x="3656" y="2120"/>
                  </a:lnTo>
                  <a:lnTo>
                    <a:pt x="3251" y="2132"/>
                  </a:lnTo>
                  <a:cubicBezTo>
                    <a:pt x="3073" y="2144"/>
                    <a:pt x="2942" y="2275"/>
                    <a:pt x="2930" y="2453"/>
                  </a:cubicBezTo>
                  <a:lnTo>
                    <a:pt x="2918" y="2918"/>
                  </a:lnTo>
                  <a:cubicBezTo>
                    <a:pt x="2918" y="3025"/>
                    <a:pt x="2942" y="3108"/>
                    <a:pt x="3013" y="3168"/>
                  </a:cubicBezTo>
                  <a:cubicBezTo>
                    <a:pt x="3083" y="3238"/>
                    <a:pt x="3154" y="3266"/>
                    <a:pt x="3238" y="3266"/>
                  </a:cubicBezTo>
                  <a:cubicBezTo>
                    <a:pt x="3254" y="3266"/>
                    <a:pt x="3270" y="3265"/>
                    <a:pt x="3287" y="3263"/>
                  </a:cubicBezTo>
                  <a:lnTo>
                    <a:pt x="3311" y="3263"/>
                  </a:lnTo>
                  <a:lnTo>
                    <a:pt x="2989" y="3572"/>
                  </a:lnTo>
                  <a:cubicBezTo>
                    <a:pt x="2930" y="3632"/>
                    <a:pt x="2918" y="3739"/>
                    <a:pt x="2978" y="3810"/>
                  </a:cubicBezTo>
                  <a:cubicBezTo>
                    <a:pt x="3001" y="3846"/>
                    <a:pt x="3049" y="3870"/>
                    <a:pt x="3097" y="3870"/>
                  </a:cubicBezTo>
                  <a:cubicBezTo>
                    <a:pt x="3132" y="3870"/>
                    <a:pt x="3168" y="3858"/>
                    <a:pt x="3204" y="3822"/>
                  </a:cubicBezTo>
                  <a:lnTo>
                    <a:pt x="3811" y="3263"/>
                  </a:lnTo>
                  <a:lnTo>
                    <a:pt x="5144" y="3799"/>
                  </a:lnTo>
                  <a:cubicBezTo>
                    <a:pt x="5156" y="3810"/>
                    <a:pt x="5192" y="3810"/>
                    <a:pt x="5204" y="3810"/>
                  </a:cubicBezTo>
                  <a:lnTo>
                    <a:pt x="6847" y="3810"/>
                  </a:lnTo>
                  <a:cubicBezTo>
                    <a:pt x="6907" y="3810"/>
                    <a:pt x="6954" y="3787"/>
                    <a:pt x="6978" y="3739"/>
                  </a:cubicBezTo>
                  <a:lnTo>
                    <a:pt x="7157" y="3465"/>
                  </a:lnTo>
                  <a:cubicBezTo>
                    <a:pt x="7192" y="3429"/>
                    <a:pt x="7192" y="3382"/>
                    <a:pt x="7192" y="3334"/>
                  </a:cubicBezTo>
                  <a:cubicBezTo>
                    <a:pt x="7169" y="3287"/>
                    <a:pt x="7145" y="3251"/>
                    <a:pt x="7097" y="3227"/>
                  </a:cubicBezTo>
                  <a:lnTo>
                    <a:pt x="6680" y="3025"/>
                  </a:lnTo>
                  <a:lnTo>
                    <a:pt x="7169" y="2965"/>
                  </a:lnTo>
                  <a:cubicBezTo>
                    <a:pt x="7383" y="2929"/>
                    <a:pt x="7550" y="2751"/>
                    <a:pt x="7526" y="2548"/>
                  </a:cubicBezTo>
                  <a:cubicBezTo>
                    <a:pt x="7526" y="2429"/>
                    <a:pt x="7466" y="2322"/>
                    <a:pt x="7371" y="2251"/>
                  </a:cubicBezTo>
                  <a:cubicBezTo>
                    <a:pt x="7301" y="2198"/>
                    <a:pt x="7219" y="2165"/>
                    <a:pt x="7133" y="2165"/>
                  </a:cubicBezTo>
                  <a:cubicBezTo>
                    <a:pt x="7101" y="2165"/>
                    <a:pt x="7069" y="2170"/>
                    <a:pt x="7038" y="2179"/>
                  </a:cubicBezTo>
                  <a:lnTo>
                    <a:pt x="6811" y="2215"/>
                  </a:lnTo>
                  <a:cubicBezTo>
                    <a:pt x="6633" y="2251"/>
                    <a:pt x="6502" y="2370"/>
                    <a:pt x="6442" y="2548"/>
                  </a:cubicBezTo>
                  <a:lnTo>
                    <a:pt x="6371" y="2751"/>
                  </a:lnTo>
                  <a:lnTo>
                    <a:pt x="6002" y="2858"/>
                  </a:lnTo>
                  <a:cubicBezTo>
                    <a:pt x="5988" y="2860"/>
                    <a:pt x="5974" y="2861"/>
                    <a:pt x="5960" y="2861"/>
                  </a:cubicBezTo>
                  <a:cubicBezTo>
                    <a:pt x="5892" y="2861"/>
                    <a:pt x="5827" y="2836"/>
                    <a:pt x="5787" y="2787"/>
                  </a:cubicBezTo>
                  <a:lnTo>
                    <a:pt x="5525" y="2382"/>
                  </a:lnTo>
                  <a:cubicBezTo>
                    <a:pt x="5490" y="2334"/>
                    <a:pt x="5430" y="2310"/>
                    <a:pt x="5371" y="2310"/>
                  </a:cubicBezTo>
                  <a:lnTo>
                    <a:pt x="4156" y="2358"/>
                  </a:lnTo>
                  <a:cubicBezTo>
                    <a:pt x="4109" y="2358"/>
                    <a:pt x="4049" y="2382"/>
                    <a:pt x="4013" y="2429"/>
                  </a:cubicBezTo>
                  <a:lnTo>
                    <a:pt x="3644" y="2953"/>
                  </a:lnTo>
                  <a:lnTo>
                    <a:pt x="3216" y="2977"/>
                  </a:lnTo>
                  <a:lnTo>
                    <a:pt x="3204" y="2977"/>
                  </a:lnTo>
                  <a:lnTo>
                    <a:pt x="3204" y="2965"/>
                  </a:lnTo>
                  <a:lnTo>
                    <a:pt x="3216" y="2501"/>
                  </a:lnTo>
                  <a:cubicBezTo>
                    <a:pt x="3216" y="2501"/>
                    <a:pt x="3216" y="2489"/>
                    <a:pt x="3228" y="2489"/>
                  </a:cubicBezTo>
                  <a:lnTo>
                    <a:pt x="3763" y="2453"/>
                  </a:lnTo>
                  <a:cubicBezTo>
                    <a:pt x="3835" y="2453"/>
                    <a:pt x="3906" y="2394"/>
                    <a:pt x="3906" y="2310"/>
                  </a:cubicBezTo>
                  <a:lnTo>
                    <a:pt x="4001" y="1584"/>
                  </a:lnTo>
                  <a:cubicBezTo>
                    <a:pt x="4001" y="1584"/>
                    <a:pt x="4001" y="1560"/>
                    <a:pt x="4013" y="1560"/>
                  </a:cubicBezTo>
                  <a:lnTo>
                    <a:pt x="4966" y="1560"/>
                  </a:lnTo>
                  <a:lnTo>
                    <a:pt x="5871" y="1310"/>
                  </a:lnTo>
                  <a:cubicBezTo>
                    <a:pt x="5918" y="1298"/>
                    <a:pt x="5966" y="1263"/>
                    <a:pt x="5978" y="1203"/>
                  </a:cubicBezTo>
                  <a:lnTo>
                    <a:pt x="6097" y="882"/>
                  </a:lnTo>
                  <a:cubicBezTo>
                    <a:pt x="6133" y="786"/>
                    <a:pt x="6085" y="703"/>
                    <a:pt x="5990" y="667"/>
                  </a:cubicBezTo>
                  <a:cubicBezTo>
                    <a:pt x="5975" y="663"/>
                    <a:pt x="5960" y="661"/>
                    <a:pt x="5946" y="661"/>
                  </a:cubicBezTo>
                  <a:cubicBezTo>
                    <a:pt x="5875" y="661"/>
                    <a:pt x="5807" y="706"/>
                    <a:pt x="5787" y="774"/>
                  </a:cubicBezTo>
                  <a:lnTo>
                    <a:pt x="5692" y="1013"/>
                  </a:lnTo>
                  <a:lnTo>
                    <a:pt x="5323" y="1120"/>
                  </a:lnTo>
                  <a:lnTo>
                    <a:pt x="5537" y="310"/>
                  </a:lnTo>
                  <a:close/>
                  <a:moveTo>
                    <a:pt x="5585" y="0"/>
                  </a:moveTo>
                  <a:cubicBezTo>
                    <a:pt x="4097" y="0"/>
                    <a:pt x="2692" y="584"/>
                    <a:pt x="1632" y="1644"/>
                  </a:cubicBezTo>
                  <a:cubicBezTo>
                    <a:pt x="584" y="2691"/>
                    <a:pt x="1" y="4096"/>
                    <a:pt x="1" y="5585"/>
                  </a:cubicBezTo>
                  <a:cubicBezTo>
                    <a:pt x="1" y="7073"/>
                    <a:pt x="584" y="8466"/>
                    <a:pt x="1632" y="9525"/>
                  </a:cubicBezTo>
                  <a:cubicBezTo>
                    <a:pt x="2692" y="10585"/>
                    <a:pt x="4097" y="11169"/>
                    <a:pt x="5585" y="11169"/>
                  </a:cubicBezTo>
                  <a:cubicBezTo>
                    <a:pt x="7073" y="11169"/>
                    <a:pt x="8466" y="10585"/>
                    <a:pt x="9526" y="9525"/>
                  </a:cubicBezTo>
                  <a:cubicBezTo>
                    <a:pt x="10586" y="8466"/>
                    <a:pt x="11157" y="7073"/>
                    <a:pt x="11157" y="5585"/>
                  </a:cubicBezTo>
                  <a:cubicBezTo>
                    <a:pt x="11157" y="4096"/>
                    <a:pt x="10586" y="2691"/>
                    <a:pt x="9526" y="1644"/>
                  </a:cubicBezTo>
                  <a:cubicBezTo>
                    <a:pt x="8466" y="584"/>
                    <a:pt x="7073" y="0"/>
                    <a:pt x="5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68"/>
            <p:cNvSpPr/>
            <p:nvPr/>
          </p:nvSpPr>
          <p:spPr>
            <a:xfrm>
              <a:off x="7406669" y="3594898"/>
              <a:ext cx="26336" cy="27968"/>
            </a:xfrm>
            <a:custGeom>
              <a:avLst/>
              <a:gdLst/>
              <a:ahLst/>
              <a:cxnLst/>
              <a:rect l="l" t="t" r="r" b="b"/>
              <a:pathLst>
                <a:path w="823" h="874" extrusionOk="0">
                  <a:moveTo>
                    <a:pt x="637" y="1"/>
                  </a:moveTo>
                  <a:cubicBezTo>
                    <a:pt x="592" y="1"/>
                    <a:pt x="551" y="19"/>
                    <a:pt x="525" y="52"/>
                  </a:cubicBezTo>
                  <a:lnTo>
                    <a:pt x="60" y="599"/>
                  </a:lnTo>
                  <a:cubicBezTo>
                    <a:pt x="1" y="671"/>
                    <a:pt x="13" y="778"/>
                    <a:pt x="72" y="825"/>
                  </a:cubicBezTo>
                  <a:cubicBezTo>
                    <a:pt x="108" y="849"/>
                    <a:pt x="156" y="873"/>
                    <a:pt x="180" y="873"/>
                  </a:cubicBezTo>
                  <a:cubicBezTo>
                    <a:pt x="227" y="873"/>
                    <a:pt x="275" y="849"/>
                    <a:pt x="299" y="814"/>
                  </a:cubicBezTo>
                  <a:lnTo>
                    <a:pt x="763" y="254"/>
                  </a:lnTo>
                  <a:cubicBezTo>
                    <a:pt x="822" y="194"/>
                    <a:pt x="822" y="99"/>
                    <a:pt x="751" y="40"/>
                  </a:cubicBezTo>
                  <a:cubicBezTo>
                    <a:pt x="713" y="13"/>
                    <a:pt x="674" y="1"/>
                    <a:pt x="6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68"/>
            <p:cNvSpPr/>
            <p:nvPr/>
          </p:nvSpPr>
          <p:spPr>
            <a:xfrm>
              <a:off x="7229133" y="3469074"/>
              <a:ext cx="254912" cy="180832"/>
            </a:xfrm>
            <a:custGeom>
              <a:avLst/>
              <a:gdLst/>
              <a:ahLst/>
              <a:cxnLst/>
              <a:rect l="l" t="t" r="r" b="b"/>
              <a:pathLst>
                <a:path w="7966" h="5651" extrusionOk="0">
                  <a:moveTo>
                    <a:pt x="5980" y="1"/>
                  </a:moveTo>
                  <a:cubicBezTo>
                    <a:pt x="5931" y="1"/>
                    <a:pt x="5884" y="21"/>
                    <a:pt x="5859" y="66"/>
                  </a:cubicBezTo>
                  <a:cubicBezTo>
                    <a:pt x="5823" y="138"/>
                    <a:pt x="5835" y="233"/>
                    <a:pt x="5894" y="293"/>
                  </a:cubicBezTo>
                  <a:lnTo>
                    <a:pt x="6442" y="781"/>
                  </a:lnTo>
                  <a:cubicBezTo>
                    <a:pt x="6478" y="817"/>
                    <a:pt x="6513" y="828"/>
                    <a:pt x="6573" y="828"/>
                  </a:cubicBezTo>
                  <a:lnTo>
                    <a:pt x="6859" y="793"/>
                  </a:lnTo>
                  <a:lnTo>
                    <a:pt x="6978" y="959"/>
                  </a:lnTo>
                  <a:lnTo>
                    <a:pt x="5942" y="1662"/>
                  </a:lnTo>
                  <a:cubicBezTo>
                    <a:pt x="5927" y="1667"/>
                    <a:pt x="5910" y="1670"/>
                    <a:pt x="5895" y="1670"/>
                  </a:cubicBezTo>
                  <a:cubicBezTo>
                    <a:pt x="5873" y="1670"/>
                    <a:pt x="5854" y="1664"/>
                    <a:pt x="5847" y="1650"/>
                  </a:cubicBezTo>
                  <a:lnTo>
                    <a:pt x="5168" y="555"/>
                  </a:lnTo>
                  <a:cubicBezTo>
                    <a:pt x="5139" y="511"/>
                    <a:pt x="5088" y="485"/>
                    <a:pt x="5036" y="485"/>
                  </a:cubicBezTo>
                  <a:cubicBezTo>
                    <a:pt x="5003" y="485"/>
                    <a:pt x="4970" y="496"/>
                    <a:pt x="4942" y="519"/>
                  </a:cubicBezTo>
                  <a:cubicBezTo>
                    <a:pt x="4870" y="555"/>
                    <a:pt x="4846" y="662"/>
                    <a:pt x="4894" y="733"/>
                  </a:cubicBezTo>
                  <a:lnTo>
                    <a:pt x="5644" y="1912"/>
                  </a:lnTo>
                  <a:cubicBezTo>
                    <a:pt x="5668" y="1960"/>
                    <a:pt x="5704" y="1983"/>
                    <a:pt x="5763" y="1983"/>
                  </a:cubicBezTo>
                  <a:lnTo>
                    <a:pt x="6132" y="2043"/>
                  </a:lnTo>
                  <a:lnTo>
                    <a:pt x="6144" y="2043"/>
                  </a:lnTo>
                  <a:lnTo>
                    <a:pt x="6144" y="2067"/>
                  </a:lnTo>
                  <a:lnTo>
                    <a:pt x="5299" y="2995"/>
                  </a:lnTo>
                  <a:lnTo>
                    <a:pt x="5251" y="3091"/>
                  </a:lnTo>
                  <a:lnTo>
                    <a:pt x="5132" y="3948"/>
                  </a:lnTo>
                  <a:cubicBezTo>
                    <a:pt x="5120" y="4043"/>
                    <a:pt x="5073" y="4115"/>
                    <a:pt x="5013" y="4162"/>
                  </a:cubicBezTo>
                  <a:lnTo>
                    <a:pt x="3834" y="5234"/>
                  </a:lnTo>
                  <a:cubicBezTo>
                    <a:pt x="3775" y="5293"/>
                    <a:pt x="3692" y="5317"/>
                    <a:pt x="3596" y="5317"/>
                  </a:cubicBezTo>
                  <a:cubicBezTo>
                    <a:pt x="3453" y="5317"/>
                    <a:pt x="3334" y="5234"/>
                    <a:pt x="3275" y="5103"/>
                  </a:cubicBezTo>
                  <a:lnTo>
                    <a:pt x="2846" y="3972"/>
                  </a:lnTo>
                  <a:lnTo>
                    <a:pt x="2739" y="2781"/>
                  </a:lnTo>
                  <a:cubicBezTo>
                    <a:pt x="2703" y="2436"/>
                    <a:pt x="2430" y="2162"/>
                    <a:pt x="2084" y="2150"/>
                  </a:cubicBezTo>
                  <a:lnTo>
                    <a:pt x="763" y="2079"/>
                  </a:lnTo>
                  <a:cubicBezTo>
                    <a:pt x="667" y="2079"/>
                    <a:pt x="608" y="2019"/>
                    <a:pt x="596" y="1948"/>
                  </a:cubicBezTo>
                  <a:lnTo>
                    <a:pt x="358" y="971"/>
                  </a:lnTo>
                  <a:cubicBezTo>
                    <a:pt x="346" y="912"/>
                    <a:pt x="358" y="840"/>
                    <a:pt x="417" y="793"/>
                  </a:cubicBezTo>
                  <a:lnTo>
                    <a:pt x="548" y="674"/>
                  </a:lnTo>
                  <a:cubicBezTo>
                    <a:pt x="608" y="614"/>
                    <a:pt x="620" y="519"/>
                    <a:pt x="560" y="436"/>
                  </a:cubicBezTo>
                  <a:cubicBezTo>
                    <a:pt x="529" y="398"/>
                    <a:pt x="488" y="380"/>
                    <a:pt x="444" y="380"/>
                  </a:cubicBezTo>
                  <a:cubicBezTo>
                    <a:pt x="404" y="380"/>
                    <a:pt x="362" y="395"/>
                    <a:pt x="322" y="424"/>
                  </a:cubicBezTo>
                  <a:lnTo>
                    <a:pt x="191" y="543"/>
                  </a:lnTo>
                  <a:cubicBezTo>
                    <a:pt x="60" y="674"/>
                    <a:pt x="1" y="852"/>
                    <a:pt x="48" y="1043"/>
                  </a:cubicBezTo>
                  <a:lnTo>
                    <a:pt x="286" y="2019"/>
                  </a:lnTo>
                  <a:cubicBezTo>
                    <a:pt x="346" y="2233"/>
                    <a:pt x="525" y="2388"/>
                    <a:pt x="763" y="2400"/>
                  </a:cubicBezTo>
                  <a:lnTo>
                    <a:pt x="2084" y="2471"/>
                  </a:lnTo>
                  <a:cubicBezTo>
                    <a:pt x="2263" y="2495"/>
                    <a:pt x="2406" y="2626"/>
                    <a:pt x="2430" y="2805"/>
                  </a:cubicBezTo>
                  <a:lnTo>
                    <a:pt x="2525" y="4007"/>
                  </a:lnTo>
                  <a:cubicBezTo>
                    <a:pt x="2525" y="4031"/>
                    <a:pt x="2525" y="4043"/>
                    <a:pt x="2549" y="4055"/>
                  </a:cubicBezTo>
                  <a:lnTo>
                    <a:pt x="2989" y="5210"/>
                  </a:lnTo>
                  <a:cubicBezTo>
                    <a:pt x="3096" y="5472"/>
                    <a:pt x="3346" y="5650"/>
                    <a:pt x="3620" y="5650"/>
                  </a:cubicBezTo>
                  <a:cubicBezTo>
                    <a:pt x="3775" y="5650"/>
                    <a:pt x="3942" y="5591"/>
                    <a:pt x="4061" y="5472"/>
                  </a:cubicBezTo>
                  <a:lnTo>
                    <a:pt x="5239" y="4400"/>
                  </a:lnTo>
                  <a:cubicBezTo>
                    <a:pt x="5358" y="4293"/>
                    <a:pt x="5430" y="4138"/>
                    <a:pt x="5466" y="3984"/>
                  </a:cubicBezTo>
                  <a:lnTo>
                    <a:pt x="5585" y="3162"/>
                  </a:lnTo>
                  <a:lnTo>
                    <a:pt x="6394" y="2257"/>
                  </a:lnTo>
                  <a:cubicBezTo>
                    <a:pt x="6490" y="2162"/>
                    <a:pt x="6501" y="2031"/>
                    <a:pt x="6478" y="1912"/>
                  </a:cubicBezTo>
                  <a:cubicBezTo>
                    <a:pt x="6454" y="1852"/>
                    <a:pt x="6418" y="1793"/>
                    <a:pt x="6370" y="1757"/>
                  </a:cubicBezTo>
                  <a:lnTo>
                    <a:pt x="7335" y="1102"/>
                  </a:lnTo>
                  <a:lnTo>
                    <a:pt x="7383" y="1067"/>
                  </a:lnTo>
                  <a:cubicBezTo>
                    <a:pt x="7430" y="1007"/>
                    <a:pt x="7406" y="924"/>
                    <a:pt x="7383" y="888"/>
                  </a:cubicBezTo>
                  <a:lnTo>
                    <a:pt x="7263" y="733"/>
                  </a:lnTo>
                  <a:lnTo>
                    <a:pt x="7466" y="709"/>
                  </a:lnTo>
                  <a:cubicBezTo>
                    <a:pt x="7481" y="705"/>
                    <a:pt x="7496" y="703"/>
                    <a:pt x="7510" y="703"/>
                  </a:cubicBezTo>
                  <a:cubicBezTo>
                    <a:pt x="7573" y="703"/>
                    <a:pt x="7625" y="744"/>
                    <a:pt x="7644" y="793"/>
                  </a:cubicBezTo>
                  <a:cubicBezTo>
                    <a:pt x="7680" y="852"/>
                    <a:pt x="7740" y="888"/>
                    <a:pt x="7799" y="888"/>
                  </a:cubicBezTo>
                  <a:cubicBezTo>
                    <a:pt x="7823" y="888"/>
                    <a:pt x="7859" y="864"/>
                    <a:pt x="7883" y="852"/>
                  </a:cubicBezTo>
                  <a:cubicBezTo>
                    <a:pt x="7942" y="817"/>
                    <a:pt x="7966" y="709"/>
                    <a:pt x="7918" y="650"/>
                  </a:cubicBezTo>
                  <a:cubicBezTo>
                    <a:pt x="7825" y="494"/>
                    <a:pt x="7668" y="393"/>
                    <a:pt x="7488" y="393"/>
                  </a:cubicBezTo>
                  <a:cubicBezTo>
                    <a:pt x="7461" y="393"/>
                    <a:pt x="7434" y="395"/>
                    <a:pt x="7406" y="400"/>
                  </a:cubicBezTo>
                  <a:lnTo>
                    <a:pt x="6609" y="483"/>
                  </a:lnTo>
                  <a:lnTo>
                    <a:pt x="6097" y="43"/>
                  </a:lnTo>
                  <a:cubicBezTo>
                    <a:pt x="6064" y="15"/>
                    <a:pt x="6021" y="1"/>
                    <a:pt x="59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68"/>
            <p:cNvSpPr/>
            <p:nvPr/>
          </p:nvSpPr>
          <p:spPr>
            <a:xfrm>
              <a:off x="7409741" y="3428370"/>
              <a:ext cx="22880" cy="27616"/>
            </a:xfrm>
            <a:custGeom>
              <a:avLst/>
              <a:gdLst/>
              <a:ahLst/>
              <a:cxnLst/>
              <a:rect l="l" t="t" r="r" b="b"/>
              <a:pathLst>
                <a:path w="715" h="863" extrusionOk="0">
                  <a:moveTo>
                    <a:pt x="177" y="1"/>
                  </a:moveTo>
                  <a:cubicBezTo>
                    <a:pt x="144" y="1"/>
                    <a:pt x="111" y="10"/>
                    <a:pt x="84" y="29"/>
                  </a:cubicBezTo>
                  <a:cubicBezTo>
                    <a:pt x="12" y="76"/>
                    <a:pt x="0" y="184"/>
                    <a:pt x="36" y="255"/>
                  </a:cubicBezTo>
                  <a:lnTo>
                    <a:pt x="393" y="791"/>
                  </a:lnTo>
                  <a:cubicBezTo>
                    <a:pt x="429" y="838"/>
                    <a:pt x="488" y="862"/>
                    <a:pt x="536" y="862"/>
                  </a:cubicBezTo>
                  <a:cubicBezTo>
                    <a:pt x="560" y="862"/>
                    <a:pt x="596" y="850"/>
                    <a:pt x="619" y="838"/>
                  </a:cubicBezTo>
                  <a:cubicBezTo>
                    <a:pt x="691" y="779"/>
                    <a:pt x="715" y="684"/>
                    <a:pt x="667" y="612"/>
                  </a:cubicBezTo>
                  <a:lnTo>
                    <a:pt x="310" y="76"/>
                  </a:lnTo>
                  <a:cubicBezTo>
                    <a:pt x="280" y="25"/>
                    <a:pt x="229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5"/>
                <a:buFont typeface="Arial"/>
                <a:buNone/>
              </a:pPr>
              <a:endParaRPr sz="186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6" grpId="0" animBg="1"/>
    </p:bldLst>
  </p:timing>
</p:sld>
</file>

<file path=ppt/theme/theme1.xml><?xml version="1.0" encoding="utf-8"?>
<a:theme xmlns:a="http://schemas.openxmlformats.org/drawingml/2006/main" name="Trivia Night XL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Breitbild</PresentationFormat>
  <Paragraphs>89</Paragraphs>
  <Slides>10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21" baseType="lpstr">
      <vt:lpstr>Darker Grotesque Medium</vt:lpstr>
      <vt:lpstr>Calibri</vt:lpstr>
      <vt:lpstr>Roboto Condensed Light</vt:lpstr>
      <vt:lpstr>Libre Franklin ExtraBold</vt:lpstr>
      <vt:lpstr>Darker Grotesque ExtraBold</vt:lpstr>
      <vt:lpstr>Libre Franklin Medium</vt:lpstr>
      <vt:lpstr>Libre Franklin</vt:lpstr>
      <vt:lpstr>Arial</vt:lpstr>
      <vt:lpstr>Libre Franklin Black</vt:lpstr>
      <vt:lpstr>Darker Grotesque</vt:lpstr>
      <vt:lpstr>Trivia Night XL by Slidesgo</vt:lpstr>
      <vt:lpstr>Rat um Rad</vt:lpstr>
      <vt:lpstr>Spielkonzept</vt:lpstr>
      <vt:lpstr>PowerPoint-Präsentation</vt:lpstr>
      <vt:lpstr>Mockup</vt:lpstr>
      <vt:lpstr>Software Anforderungen</vt:lpstr>
      <vt:lpstr>Software Anforderungen</vt:lpstr>
      <vt:lpstr>Client-Server Bsp. </vt:lpstr>
      <vt:lpstr>Projektplanung</vt:lpstr>
      <vt:lpstr>Projektplanung</vt:lpstr>
      <vt:lpstr>Fragen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 um Rad</dc:title>
  <dc:creator>rui</dc:creator>
  <cp:lastModifiedBy>jonah sebright</cp:lastModifiedBy>
  <cp:revision>4</cp:revision>
  <dcterms:created xsi:type="dcterms:W3CDTF">2023-03-05T20:28:21Z</dcterms:created>
  <dcterms:modified xsi:type="dcterms:W3CDTF">2023-03-08T16:02:52Z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